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36"/>
  </p:notesMasterIdLst>
  <p:handoutMasterIdLst>
    <p:handoutMasterId r:id="rId37"/>
  </p:handoutMasterIdLst>
  <p:sldIdLst>
    <p:sldId id="2147376986" r:id="rId5"/>
    <p:sldId id="2147377011" r:id="rId6"/>
    <p:sldId id="2147377012" r:id="rId7"/>
    <p:sldId id="2147377015" r:id="rId8"/>
    <p:sldId id="2147377016" r:id="rId9"/>
    <p:sldId id="2147377017" r:id="rId10"/>
    <p:sldId id="2147377018" r:id="rId11"/>
    <p:sldId id="2147377019" r:id="rId12"/>
    <p:sldId id="2147377020" r:id="rId13"/>
    <p:sldId id="2147377021" r:id="rId14"/>
    <p:sldId id="2147377022" r:id="rId15"/>
    <p:sldId id="2147377023" r:id="rId16"/>
    <p:sldId id="2147377024" r:id="rId17"/>
    <p:sldId id="2147376987" r:id="rId18"/>
    <p:sldId id="2147376988" r:id="rId19"/>
    <p:sldId id="2147376990" r:id="rId20"/>
    <p:sldId id="2147376991" r:id="rId21"/>
    <p:sldId id="2147376992" r:id="rId22"/>
    <p:sldId id="2147376993" r:id="rId23"/>
    <p:sldId id="2147376994" r:id="rId24"/>
    <p:sldId id="2147376995" r:id="rId25"/>
    <p:sldId id="2147376997" r:id="rId26"/>
    <p:sldId id="2147376996" r:id="rId27"/>
    <p:sldId id="2147376998" r:id="rId28"/>
    <p:sldId id="2147376999" r:id="rId29"/>
    <p:sldId id="2147377000" r:id="rId30"/>
    <p:sldId id="2147377001" r:id="rId31"/>
    <p:sldId id="2147377002" r:id="rId32"/>
    <p:sldId id="2147377004" r:id="rId33"/>
    <p:sldId id="2147377009" r:id="rId34"/>
    <p:sldId id="293" r:id="rId35"/>
  </p:sldIdLst>
  <p:sldSz cx="11522075" cy="6480175"/>
  <p:notesSz cx="6858000" cy="9144000"/>
  <p:custDataLst>
    <p:tags r:id="rId3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744"/>
    <a:srgbClr val="0048F4"/>
    <a:srgbClr val="CCCCCC"/>
    <a:srgbClr val="FFFFFF"/>
    <a:srgbClr val="000000"/>
    <a:srgbClr val="559BDE"/>
    <a:srgbClr val="D73224"/>
    <a:srgbClr val="92B6FD"/>
    <a:srgbClr val="F9D039"/>
    <a:srgbClr val="9022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607" autoAdjust="0"/>
  </p:normalViewPr>
  <p:slideViewPr>
    <p:cSldViewPr snapToGrid="0" snapToObjects="1">
      <p:cViewPr varScale="1">
        <p:scale>
          <a:sx n="119" d="100"/>
          <a:sy n="119" d="100"/>
        </p:scale>
        <p:origin x="522"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4192"/>
    </p:cViewPr>
  </p:sorterViewPr>
  <p:notesViewPr>
    <p:cSldViewPr snapToGrid="0" snapToObjects="1" showGuides="1">
      <p:cViewPr varScale="1">
        <p:scale>
          <a:sx n="88" d="100"/>
          <a:sy n="88" d="100"/>
        </p:scale>
        <p:origin x="2664" y="176"/>
      </p:cViewPr>
      <p:guideLst/>
    </p:cSldViewPr>
  </p:notes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1F1C05-972A-E000-C7A5-665067935E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a:extLst>
              <a:ext uri="{FF2B5EF4-FFF2-40B4-BE49-F238E27FC236}">
                <a16:creationId xmlns:a16="http://schemas.microsoft.com/office/drawing/2014/main" id="{59CB1AD9-A7F7-7178-B0F8-91C05B0A6C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74901F-C990-414A-A0BC-BA8E26F1D01E}" type="datetimeFigureOut">
              <a:rPr lang="ru-RU" smtClean="0"/>
              <a:t>14.01.2026</a:t>
            </a:fld>
            <a:endParaRPr lang="en-RU"/>
          </a:p>
        </p:txBody>
      </p:sp>
      <p:sp>
        <p:nvSpPr>
          <p:cNvPr id="4" name="Footer Placeholder 3">
            <a:extLst>
              <a:ext uri="{FF2B5EF4-FFF2-40B4-BE49-F238E27FC236}">
                <a16:creationId xmlns:a16="http://schemas.microsoft.com/office/drawing/2014/main" id="{DA6767E8-FFF4-E762-C075-BF30910C43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5" name="Slide Number Placeholder 4">
            <a:extLst>
              <a:ext uri="{FF2B5EF4-FFF2-40B4-BE49-F238E27FC236}">
                <a16:creationId xmlns:a16="http://schemas.microsoft.com/office/drawing/2014/main" id="{9DD1C210-FAD1-EC8D-AE88-47EA12D70D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465C6D-4F09-2E40-80DE-222DF5314067}" type="slidenum">
              <a:rPr lang="en-RU" smtClean="0"/>
              <a:t>‹#›</a:t>
            </a:fld>
            <a:endParaRPr lang="en-RU"/>
          </a:p>
        </p:txBody>
      </p:sp>
    </p:spTree>
    <p:extLst>
      <p:ext uri="{BB962C8B-B14F-4D97-AF65-F5344CB8AC3E}">
        <p14:creationId xmlns:p14="http://schemas.microsoft.com/office/powerpoint/2010/main" val="1378163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64A85-C3B0-4EE2-883D-3C85EDF3F8E6}" type="datetimeFigureOut">
              <a:rPr lang="ru-RU" smtClean="0"/>
              <a:t>14.01.2026</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DBB27-19F2-BA47-9626-C091B64D8442}" type="slidenum">
              <a:rPr lang="ru-RU" smtClean="0"/>
              <a:t>‹#›</a:t>
            </a:fld>
            <a:endParaRPr lang="ru-RU"/>
          </a:p>
        </p:txBody>
      </p:sp>
    </p:spTree>
    <p:extLst>
      <p:ext uri="{BB962C8B-B14F-4D97-AF65-F5344CB8AC3E}">
        <p14:creationId xmlns:p14="http://schemas.microsoft.com/office/powerpoint/2010/main" val="782192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5"/>
          </p:nvPr>
        </p:nvSpPr>
        <p:spPr/>
        <p:txBody>
          <a:bodyPr/>
          <a:lstStyle/>
          <a:p>
            <a:fld id="{B77F69C7-6503-47C2-A983-924708BEB332}" type="slidenum">
              <a:rPr lang="ru-RU" smtClean="0"/>
              <a:t>1</a:t>
            </a:fld>
            <a:endParaRPr lang="ru-RU"/>
          </a:p>
        </p:txBody>
      </p:sp>
    </p:spTree>
    <p:extLst>
      <p:ext uri="{BB962C8B-B14F-4D97-AF65-F5344CB8AC3E}">
        <p14:creationId xmlns:p14="http://schemas.microsoft.com/office/powerpoint/2010/main" val="259141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5"/>
          </p:nvPr>
        </p:nvSpPr>
        <p:spPr/>
        <p:txBody>
          <a:bodyPr/>
          <a:lstStyle/>
          <a:p>
            <a:fld id="{B77F69C7-6503-47C2-A983-924708BEB332}" type="slidenum">
              <a:rPr lang="ru-RU" smtClean="0"/>
              <a:t>31</a:t>
            </a:fld>
            <a:endParaRPr lang="ru-RU"/>
          </a:p>
        </p:txBody>
      </p:sp>
    </p:spTree>
    <p:extLst>
      <p:ext uri="{BB962C8B-B14F-4D97-AF65-F5344CB8AC3E}">
        <p14:creationId xmlns:p14="http://schemas.microsoft.com/office/powerpoint/2010/main" val="4668970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8F62223-16EF-4D9A-B3B6-8E5B9D4B2488}"/>
              </a:ext>
            </a:extLst>
          </p:cNvPr>
          <p:cNvGraphicFramePr>
            <a:graphicFrameLocks noChangeAspect="1"/>
          </p:cNvGraphicFramePr>
          <p:nvPr userDrawn="1">
            <p:custDataLst>
              <p:tags r:id="rId2"/>
            </p:custDataLst>
            <p:extLst>
              <p:ext uri="{D42A27DB-BD31-4B8C-83A1-F6EECF244321}">
                <p14:modId xmlns:p14="http://schemas.microsoft.com/office/powerpoint/2010/main" val="2397644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6"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DE402529-F13C-49CB-A83A-BE8D7166DF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76" y="3176"/>
            <a:ext cx="11518899" cy="6476999"/>
          </a:xfrm>
          <a:prstGeom prst="rect">
            <a:avLst/>
          </a:prstGeom>
        </p:spPr>
      </p:pic>
      <p:sp>
        <p:nvSpPr>
          <p:cNvPr id="11" name="Заголовок 1">
            <a:extLst>
              <a:ext uri="{FF2B5EF4-FFF2-40B4-BE49-F238E27FC236}">
                <a16:creationId xmlns:a16="http://schemas.microsoft.com/office/drawing/2014/main" id="{CE4C56E1-FAAC-43C7-AC96-04DA05D61132}"/>
              </a:ext>
            </a:extLst>
          </p:cNvPr>
          <p:cNvSpPr>
            <a:spLocks noGrp="1"/>
          </p:cNvSpPr>
          <p:nvPr>
            <p:ph type="title"/>
          </p:nvPr>
        </p:nvSpPr>
        <p:spPr>
          <a:xfrm>
            <a:off x="358775" y="890015"/>
            <a:ext cx="8039100" cy="2196000"/>
          </a:xfrm>
          <a:prstGeom prst="rect">
            <a:avLst/>
          </a:prstGeom>
          <a:ln>
            <a:noFill/>
          </a:ln>
        </p:spPr>
        <p:txBody>
          <a:bodyPr vert="horz" wrap="square" lIns="0" tIns="0" rIns="0" bIns="0" rtlCol="0" anchor="t" anchorCtr="0">
            <a:noAutofit/>
          </a:bodyPr>
          <a:lstStyle>
            <a:lvl1pPr>
              <a:defRPr lang="ru-RU" sz="6000" dirty="0">
                <a:solidFill>
                  <a:schemeClr val="bg2"/>
                </a:solidFill>
                <a:latin typeface="+mj-lt"/>
                <a:cs typeface="Arial Black" panose="020B0604020202020204" pitchFamily="34" charset="0"/>
              </a:defRPr>
            </a:lvl1pPr>
          </a:lstStyle>
          <a:p>
            <a:pPr lvl="0"/>
            <a:r>
              <a:rPr lang="ru-RU" dirty="0"/>
              <a:t>Образец заголовка</a:t>
            </a:r>
          </a:p>
        </p:txBody>
      </p:sp>
      <p:sp>
        <p:nvSpPr>
          <p:cNvPr id="12" name="Текст 10">
            <a:extLst>
              <a:ext uri="{FF2B5EF4-FFF2-40B4-BE49-F238E27FC236}">
                <a16:creationId xmlns:a16="http://schemas.microsoft.com/office/drawing/2014/main" id="{A2864DDC-AA84-4A2C-A2FE-6DDFBD3BA45F}"/>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dirty="0"/>
              <a:t>Образец текста</a:t>
            </a:r>
          </a:p>
        </p:txBody>
      </p:sp>
      <p:sp>
        <p:nvSpPr>
          <p:cNvPr id="13" name="Дата 2">
            <a:extLst>
              <a:ext uri="{FF2B5EF4-FFF2-40B4-BE49-F238E27FC236}">
                <a16:creationId xmlns:a16="http://schemas.microsoft.com/office/drawing/2014/main" id="{C396CB19-FADA-494C-B3C8-25832B9D0A8E}"/>
              </a:ext>
            </a:extLst>
          </p:cNvPr>
          <p:cNvSpPr>
            <a:spLocks noGrp="1"/>
          </p:cNvSpPr>
          <p:nvPr>
            <p:ph type="dt" sz="half" idx="10"/>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ED6E0FFD-3469-4BE8-9CED-F5E5ED2F9CB1}" type="datetime1">
              <a:rPr lang="ru-RU" smtClean="0"/>
              <a:t>14.01.2026</a:t>
            </a:fld>
            <a:endParaRPr lang="ru-RU" dirty="0"/>
          </a:p>
        </p:txBody>
      </p:sp>
      <p:pic>
        <p:nvPicPr>
          <p:cNvPr id="14" name="Picture 13">
            <a:extLst>
              <a:ext uri="{FF2B5EF4-FFF2-40B4-BE49-F238E27FC236}">
                <a16:creationId xmlns:a16="http://schemas.microsoft.com/office/drawing/2014/main" id="{FD8622BD-87F3-42D7-A1B6-AE4E29BAF97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Tree>
    <p:extLst>
      <p:ext uri="{BB962C8B-B14F-4D97-AF65-F5344CB8AC3E}">
        <p14:creationId xmlns:p14="http://schemas.microsoft.com/office/powerpoint/2010/main" val="25355767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divider 1">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C750ED-5455-4E86-89A2-82433F9797B1}"/>
              </a:ext>
            </a:extLst>
          </p:cNvPr>
          <p:cNvGraphicFramePr>
            <a:graphicFrameLocks noChangeAspect="1"/>
          </p:cNvGraphicFramePr>
          <p:nvPr userDrawn="1">
            <p:custDataLst>
              <p:tags r:id="rId2"/>
            </p:custDataLst>
            <p:extLst>
              <p:ext uri="{D42A27DB-BD31-4B8C-83A1-F6EECF244321}">
                <p14:modId xmlns:p14="http://schemas.microsoft.com/office/powerpoint/2010/main" val="3270860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00"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AEE2FB5C-413F-623B-9028-CD0389A144FB}"/>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33921" y="30997"/>
            <a:ext cx="7300024" cy="6495452"/>
          </a:xfrm>
          <a:prstGeom prst="rect">
            <a:avLst/>
          </a:prstGeom>
        </p:spPr>
      </p:pic>
      <p:sp>
        <p:nvSpPr>
          <p:cNvPr id="12" name="Текст 8">
            <a:extLst>
              <a:ext uri="{FF2B5EF4-FFF2-40B4-BE49-F238E27FC236}">
                <a16:creationId xmlns:a16="http://schemas.microsoft.com/office/drawing/2014/main" id="{3CBCAED9-71C8-9AED-1725-79C9D0547B40}"/>
              </a:ext>
            </a:extLst>
          </p:cNvPr>
          <p:cNvSpPr>
            <a:spLocks noGrp="1"/>
          </p:cNvSpPr>
          <p:nvPr>
            <p:ph type="body" sz="quarter" idx="13" hasCustomPrompt="1"/>
          </p:nvPr>
        </p:nvSpPr>
        <p:spPr>
          <a:xfrm>
            <a:off x="5889625" y="546100"/>
            <a:ext cx="5272089" cy="4663271"/>
          </a:xfrm>
          <a:prstGeom prst="rect">
            <a:avLst/>
          </a:prstGeom>
        </p:spPr>
        <p:txBody>
          <a:bodyPr wrap="none" anchor="b" anchorCtr="0"/>
          <a:lstStyle>
            <a:lvl1pPr marL="0" indent="0" algn="r">
              <a:spcBef>
                <a:spcPts val="0"/>
              </a:spcBef>
              <a:buFontTx/>
              <a:buNone/>
              <a:defRPr sz="40000" b="0" i="0" spc="0">
                <a:solidFill>
                  <a:schemeClr val="bg2"/>
                </a:solidFill>
                <a:latin typeface="Times New Roman" panose="02020603050405020304" pitchFamily="18" charset="0"/>
                <a:cs typeface="Arial Black" panose="020B0604020202020204" pitchFamily="34" charset="0"/>
              </a:defRPr>
            </a:lvl1pPr>
            <a:lvl2pPr marL="457195" indent="0">
              <a:buFontTx/>
              <a:buNone/>
              <a:defRPr>
                <a:solidFill>
                  <a:schemeClr val="bg1"/>
                </a:solidFill>
              </a:defRPr>
            </a:lvl2pPr>
            <a:lvl3pPr marL="914389" indent="0">
              <a:buFontTx/>
              <a:buNone/>
              <a:defRPr>
                <a:solidFill>
                  <a:schemeClr val="bg1"/>
                </a:solidFill>
              </a:defRPr>
            </a:lvl3pPr>
            <a:lvl4pPr marL="1371583" indent="0">
              <a:buFontTx/>
              <a:buNone/>
              <a:defRPr>
                <a:solidFill>
                  <a:schemeClr val="bg1"/>
                </a:solidFill>
              </a:defRPr>
            </a:lvl4pPr>
            <a:lvl5pPr marL="1828777" indent="0">
              <a:buFontTx/>
              <a:buNone/>
              <a:defRPr>
                <a:solidFill>
                  <a:schemeClr val="bg1"/>
                </a:solidFill>
              </a:defRPr>
            </a:lvl5pPr>
          </a:lstStyle>
          <a:p>
            <a:pPr lvl="0"/>
            <a:r>
              <a:rPr lang="en-US" dirty="0"/>
              <a:t>01</a:t>
            </a:r>
            <a:endParaRPr lang="ru-RU" dirty="0"/>
          </a:p>
        </p:txBody>
      </p:sp>
      <p:pic>
        <p:nvPicPr>
          <p:cNvPr id="17" name="Picture 16" hidden="1">
            <a:extLst>
              <a:ext uri="{FF2B5EF4-FFF2-40B4-BE49-F238E27FC236}">
                <a16:creationId xmlns:a16="http://schemas.microsoft.com/office/drawing/2014/main" id="{171A8595-6829-3515-7222-6C6890225AD7}"/>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502671" y="4990526"/>
            <a:ext cx="3602038" cy="953063"/>
          </a:xfrm>
          <a:prstGeom prst="rect">
            <a:avLst/>
          </a:prstGeom>
        </p:spPr>
      </p:pic>
      <p:sp>
        <p:nvSpPr>
          <p:cNvPr id="2" name="Заголовок 1">
            <a:extLst>
              <a:ext uri="{FF2B5EF4-FFF2-40B4-BE49-F238E27FC236}">
                <a16:creationId xmlns:a16="http://schemas.microsoft.com/office/drawing/2014/main" id="{86ED5E3E-42CE-3EB3-EF22-749E1FBF56BF}"/>
              </a:ext>
            </a:extLst>
          </p:cNvPr>
          <p:cNvSpPr>
            <a:spLocks noGrp="1"/>
          </p:cNvSpPr>
          <p:nvPr>
            <p:ph type="title"/>
          </p:nvPr>
        </p:nvSpPr>
        <p:spPr>
          <a:xfrm>
            <a:off x="360364" y="546100"/>
            <a:ext cx="3427412" cy="1972253"/>
          </a:xfrm>
          <a:prstGeom prst="rect">
            <a:avLst/>
          </a:prstGeom>
        </p:spPr>
        <p:txBody>
          <a:bodyPr vert="horz" wrap="square" anchor="t"/>
          <a:lstStyle>
            <a:lvl1pPr marL="0" marR="0" indent="0" algn="l" defTabSz="914389" rtl="0" eaLnBrk="1" fontAlgn="auto" latinLnBrk="0" hangingPunct="1">
              <a:lnSpc>
                <a:spcPct val="100000"/>
              </a:lnSpc>
              <a:spcBef>
                <a:spcPct val="0"/>
              </a:spcBef>
              <a:spcAft>
                <a:spcPts val="0"/>
              </a:spcAft>
              <a:buClrTx/>
              <a:buSzTx/>
              <a:buFontTx/>
              <a:buNone/>
              <a:tabLst/>
              <a:defRPr spc="0">
                <a:solidFill>
                  <a:schemeClr val="bg2"/>
                </a:solidFill>
              </a:defRPr>
            </a:lvl1pPr>
          </a:lstStyle>
          <a:p>
            <a:r>
              <a:rPr lang="ru-RU"/>
              <a:t>Образец заголовка</a:t>
            </a:r>
            <a:endParaRPr lang="ru-RU" dirty="0"/>
          </a:p>
        </p:txBody>
      </p:sp>
      <p:sp>
        <p:nvSpPr>
          <p:cNvPr id="18" name="Текст 10">
            <a:extLst>
              <a:ext uri="{FF2B5EF4-FFF2-40B4-BE49-F238E27FC236}">
                <a16:creationId xmlns:a16="http://schemas.microsoft.com/office/drawing/2014/main" id="{1306DCA4-414E-47EA-8ACF-83DF7EBE0C97}"/>
              </a:ext>
            </a:extLst>
          </p:cNvPr>
          <p:cNvSpPr>
            <a:spLocks noGrp="1"/>
          </p:cNvSpPr>
          <p:nvPr>
            <p:ph type="body" sz="quarter" idx="33" hasCustomPrompt="1"/>
          </p:nvPr>
        </p:nvSpPr>
        <p:spPr>
          <a:xfrm>
            <a:off x="360362" y="6156959"/>
            <a:ext cx="1124957" cy="129600"/>
          </a:xfrm>
          <a:prstGeom prst="rect">
            <a:avLst/>
          </a:prstGeom>
        </p:spPr>
        <p:txBody>
          <a:bodyPr vert="horz" lIns="0" tIns="0" rIns="0" bIns="0" rtlCol="0" anchor="ctr"/>
          <a:lstStyle>
            <a:lvl1pPr marL="0" indent="0">
              <a:buNone/>
              <a:defRPr lang="ru-RU" sz="900" dirty="0">
                <a:solidFill>
                  <a:srgbClr val="BDC5CA"/>
                </a:solidFill>
                <a:latin typeface="Arial" panose="020B0604020202020204" pitchFamily="34" charset="0"/>
                <a:ea typeface="Arial" pitchFamily="2" charset="0"/>
                <a:cs typeface="Arial" panose="020B0604020202020204" pitchFamily="34" charset="0"/>
              </a:defRPr>
            </a:lvl1pPr>
          </a:lstStyle>
          <a:p>
            <a:pPr marL="0" lvl="0"/>
            <a:r>
              <a:rPr lang="ru-RU" dirty="0"/>
              <a:t>Технологии Доверия</a:t>
            </a:r>
          </a:p>
        </p:txBody>
      </p:sp>
      <p:sp>
        <p:nvSpPr>
          <p:cNvPr id="13" name="Date Placeholder 44">
            <a:extLst>
              <a:ext uri="{FF2B5EF4-FFF2-40B4-BE49-F238E27FC236}">
                <a16:creationId xmlns:a16="http://schemas.microsoft.com/office/drawing/2014/main" id="{BF87ADFE-BB77-400C-89A6-5A35B1D08EA2}"/>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fld id="{7DFED13D-5C13-4E66-95B1-D758153107DC}" type="datetime1">
              <a:rPr lang="ru-RU" smtClean="0"/>
              <a:t>14.01.2026</a:t>
            </a:fld>
            <a:endParaRPr lang="ru-RU" dirty="0"/>
          </a:p>
        </p:txBody>
      </p:sp>
      <p:sp>
        <p:nvSpPr>
          <p:cNvPr id="16" name="Slide Number Placeholder 45">
            <a:extLst>
              <a:ext uri="{FF2B5EF4-FFF2-40B4-BE49-F238E27FC236}">
                <a16:creationId xmlns:a16="http://schemas.microsoft.com/office/drawing/2014/main" id="{1309C155-5B30-47E0-8FD2-DFFB524D7866}"/>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solidFill>
                <a:latin typeface="Arial" pitchFamily="2" charset="0"/>
                <a:ea typeface="Arial" pitchFamily="2" charset="0"/>
                <a:cs typeface="Arial" charset="0"/>
              </a:defRPr>
            </a:lvl1pPr>
          </a:lstStyle>
          <a:p>
            <a:fld id="{41EDA0AC-921D-4240-B96C-50D453752670}" type="slidenum">
              <a:rPr lang="ru-RU" smtClean="0"/>
              <a:pPr/>
              <a:t>‹#›</a:t>
            </a:fld>
            <a:endParaRPr lang="ru-RU" dirty="0"/>
          </a:p>
        </p:txBody>
      </p:sp>
      <p:sp>
        <p:nvSpPr>
          <p:cNvPr id="21" name="Нижний колонтитул 1">
            <a:extLst>
              <a:ext uri="{FF2B5EF4-FFF2-40B4-BE49-F238E27FC236}">
                <a16:creationId xmlns:a16="http://schemas.microsoft.com/office/drawing/2014/main" id="{AC028656-5235-47AD-AF42-8B1C62454157}"/>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solidFill>
                <a:latin typeface="+mn-lt"/>
                <a:ea typeface="Arial" pitchFamily="2" charset="0"/>
                <a:cs typeface="Arial" charset="0"/>
              </a:defRPr>
            </a:lvl1pPr>
          </a:lstStyle>
          <a:p>
            <a:r>
              <a:rPr lang="ru-RU"/>
              <a:t>Конфиденциально</a:t>
            </a:r>
          </a:p>
        </p:txBody>
      </p:sp>
      <p:sp>
        <p:nvSpPr>
          <p:cNvPr id="20" name="Текст 24">
            <a:extLst>
              <a:ext uri="{FF2B5EF4-FFF2-40B4-BE49-F238E27FC236}">
                <a16:creationId xmlns:a16="http://schemas.microsoft.com/office/drawing/2014/main" id="{0A94423D-C581-4167-87A8-5B843A756391}"/>
              </a:ext>
            </a:extLst>
          </p:cNvPr>
          <p:cNvSpPr>
            <a:spLocks noGrp="1"/>
          </p:cNvSpPr>
          <p:nvPr>
            <p:ph type="body" sz="quarter" idx="35"/>
          </p:nvPr>
        </p:nvSpPr>
        <p:spPr>
          <a:xfrm>
            <a:off x="5889625" y="260033"/>
            <a:ext cx="5272089" cy="108000"/>
          </a:xfrm>
          <a:prstGeom prst="rect">
            <a:avLst/>
          </a:prstGeom>
        </p:spPr>
        <p:txBody>
          <a:bodyPr lIns="0" tIns="0" rIns="0" bIns="0" anchor="b" anchorCtr="0"/>
          <a:lstStyle>
            <a:lvl1pPr marL="0" indent="0" algn="r">
              <a:spcBef>
                <a:spcPts val="0"/>
              </a:spcBef>
              <a:buNone/>
              <a:defRPr lang="ru-RU" sz="900" b="0" i="0" kern="1200" cap="all" baseline="0" dirty="0" smtClean="0">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Tree>
    <p:extLst>
      <p:ext uri="{BB962C8B-B14F-4D97-AF65-F5344CB8AC3E}">
        <p14:creationId xmlns:p14="http://schemas.microsoft.com/office/powerpoint/2010/main" val="12028118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977FC7-CDCD-4EFC-B0AD-346FBC5DF789}"/>
              </a:ext>
            </a:extLst>
          </p:cNvPr>
          <p:cNvGraphicFramePr>
            <a:graphicFrameLocks noChangeAspect="1"/>
          </p:cNvGraphicFramePr>
          <p:nvPr userDrawn="1">
            <p:custDataLst>
              <p:tags r:id="rId2"/>
            </p:custDataLst>
            <p:extLst>
              <p:ext uri="{D42A27DB-BD31-4B8C-83A1-F6EECF244321}">
                <p14:modId xmlns:p14="http://schemas.microsoft.com/office/powerpoint/2010/main" val="484195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24"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CEC14BF7-C81C-4A3E-8E59-F791346A2F45}"/>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33921" y="30997"/>
            <a:ext cx="7300024" cy="6495452"/>
          </a:xfrm>
          <a:prstGeom prst="rect">
            <a:avLst/>
          </a:prstGeom>
        </p:spPr>
      </p:pic>
      <p:pic>
        <p:nvPicPr>
          <p:cNvPr id="17" name="Picture 16" hidden="1">
            <a:extLst>
              <a:ext uri="{FF2B5EF4-FFF2-40B4-BE49-F238E27FC236}">
                <a16:creationId xmlns:a16="http://schemas.microsoft.com/office/drawing/2014/main" id="{171A8595-6829-3515-7222-6C6890225AD7}"/>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502671" y="4990526"/>
            <a:ext cx="3602038" cy="953063"/>
          </a:xfrm>
          <a:prstGeom prst="rect">
            <a:avLst/>
          </a:prstGeom>
        </p:spPr>
      </p:pic>
      <p:sp>
        <p:nvSpPr>
          <p:cNvPr id="13" name="Рисунок 4">
            <a:extLst>
              <a:ext uri="{FF2B5EF4-FFF2-40B4-BE49-F238E27FC236}">
                <a16:creationId xmlns:a16="http://schemas.microsoft.com/office/drawing/2014/main" id="{A77E62E0-9BF0-6AF2-AA7B-4F70882D11B2}"/>
              </a:ext>
            </a:extLst>
          </p:cNvPr>
          <p:cNvSpPr>
            <a:spLocks noGrp="1"/>
          </p:cNvSpPr>
          <p:nvPr>
            <p:ph type="pic" sz="quarter" idx="17"/>
          </p:nvPr>
        </p:nvSpPr>
        <p:spPr>
          <a:xfrm>
            <a:off x="3482474" y="1"/>
            <a:ext cx="7678892" cy="4539342"/>
          </a:xfrm>
          <a:prstGeom prst="rect">
            <a:avLst/>
          </a:prstGeom>
        </p:spPr>
        <p:txBody>
          <a:bodyPr anchor="ctr"/>
          <a:lstStyle>
            <a:lvl1pPr marL="0" indent="0" algn="ctr">
              <a:buFontTx/>
              <a:buNone/>
              <a:defRPr>
                <a:solidFill>
                  <a:schemeClr val="bg2"/>
                </a:solidFill>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15" name="Заголовок 1">
            <a:extLst>
              <a:ext uri="{FF2B5EF4-FFF2-40B4-BE49-F238E27FC236}">
                <a16:creationId xmlns:a16="http://schemas.microsoft.com/office/drawing/2014/main" id="{4608E53D-FFC2-0FA2-62AD-0A88F089CF6A}"/>
              </a:ext>
            </a:extLst>
          </p:cNvPr>
          <p:cNvSpPr>
            <a:spLocks noGrp="1"/>
          </p:cNvSpPr>
          <p:nvPr>
            <p:ph type="title"/>
          </p:nvPr>
        </p:nvSpPr>
        <p:spPr>
          <a:xfrm>
            <a:off x="360364" y="546100"/>
            <a:ext cx="2763836" cy="1661080"/>
          </a:xfrm>
          <a:prstGeom prst="rect">
            <a:avLst/>
          </a:prstGeom>
        </p:spPr>
        <p:txBody>
          <a:bodyPr vert="horz" wrap="square" rIns="180000" anchor="t"/>
          <a:lstStyle>
            <a:lvl1pPr marL="0" marR="0" indent="0" algn="l" defTabSz="914389" rtl="0" eaLnBrk="1" fontAlgn="auto" latinLnBrk="0" hangingPunct="1">
              <a:lnSpc>
                <a:spcPct val="100000"/>
              </a:lnSpc>
              <a:spcBef>
                <a:spcPct val="0"/>
              </a:spcBef>
              <a:spcAft>
                <a:spcPts val="0"/>
              </a:spcAft>
              <a:buClrTx/>
              <a:buSzTx/>
              <a:buFontTx/>
              <a:buNone/>
              <a:tabLst/>
              <a:defRPr spc="0">
                <a:solidFill>
                  <a:schemeClr val="bg2"/>
                </a:solidFill>
              </a:defRPr>
            </a:lvl1pPr>
          </a:lstStyle>
          <a:p>
            <a:r>
              <a:rPr lang="ru-RU"/>
              <a:t>Образец заголовка</a:t>
            </a:r>
            <a:endParaRPr lang="ru-RU" dirty="0"/>
          </a:p>
        </p:txBody>
      </p:sp>
      <p:sp>
        <p:nvSpPr>
          <p:cNvPr id="14" name="Текст 8">
            <a:extLst>
              <a:ext uri="{FF2B5EF4-FFF2-40B4-BE49-F238E27FC236}">
                <a16:creationId xmlns:a16="http://schemas.microsoft.com/office/drawing/2014/main" id="{B5859FC9-D4A0-475E-90A8-DDCC45A57D59}"/>
              </a:ext>
            </a:extLst>
          </p:cNvPr>
          <p:cNvSpPr>
            <a:spLocks noGrp="1"/>
          </p:cNvSpPr>
          <p:nvPr>
            <p:ph type="body" sz="quarter" idx="13" hasCustomPrompt="1"/>
          </p:nvPr>
        </p:nvSpPr>
        <p:spPr>
          <a:xfrm>
            <a:off x="282327" y="4042204"/>
            <a:ext cx="2612703" cy="1821883"/>
          </a:xfrm>
          <a:prstGeom prst="rect">
            <a:avLst/>
          </a:prstGeom>
        </p:spPr>
        <p:txBody>
          <a:bodyPr anchor="ctr"/>
          <a:lstStyle>
            <a:lvl1pPr marL="0" indent="0">
              <a:buFontTx/>
              <a:buNone/>
              <a:defRPr sz="17999" b="0" i="0">
                <a:solidFill>
                  <a:schemeClr val="bg2"/>
                </a:solidFill>
                <a:latin typeface="Times New Roman" panose="02020603050405020304" pitchFamily="18" charset="0"/>
                <a:cs typeface="Arial Black" panose="020B0604020202020204" pitchFamily="34" charset="0"/>
              </a:defRPr>
            </a:lvl1pPr>
            <a:lvl2pPr marL="457195" indent="0">
              <a:buFontTx/>
              <a:buNone/>
              <a:defRPr>
                <a:solidFill>
                  <a:schemeClr val="bg1"/>
                </a:solidFill>
              </a:defRPr>
            </a:lvl2pPr>
            <a:lvl3pPr marL="914389" indent="0">
              <a:buFontTx/>
              <a:buNone/>
              <a:defRPr>
                <a:solidFill>
                  <a:schemeClr val="bg1"/>
                </a:solidFill>
              </a:defRPr>
            </a:lvl3pPr>
            <a:lvl4pPr marL="1371583" indent="0">
              <a:buFontTx/>
              <a:buNone/>
              <a:defRPr>
                <a:solidFill>
                  <a:schemeClr val="bg1"/>
                </a:solidFill>
              </a:defRPr>
            </a:lvl4pPr>
            <a:lvl5pPr marL="1828777" indent="0">
              <a:buFontTx/>
              <a:buNone/>
              <a:defRPr>
                <a:solidFill>
                  <a:schemeClr val="bg1"/>
                </a:solidFill>
              </a:defRPr>
            </a:lvl5pPr>
          </a:lstStyle>
          <a:p>
            <a:pPr lvl="0"/>
            <a:r>
              <a:rPr lang="ru-RU" dirty="0"/>
              <a:t>01</a:t>
            </a:r>
          </a:p>
        </p:txBody>
      </p:sp>
      <p:sp>
        <p:nvSpPr>
          <p:cNvPr id="12" name="Текст 10">
            <a:extLst>
              <a:ext uri="{FF2B5EF4-FFF2-40B4-BE49-F238E27FC236}">
                <a16:creationId xmlns:a16="http://schemas.microsoft.com/office/drawing/2014/main" id="{0414D34D-48A6-4DFA-88B3-20DB79F9EE7A}"/>
              </a:ext>
            </a:extLst>
          </p:cNvPr>
          <p:cNvSpPr>
            <a:spLocks noGrp="1"/>
          </p:cNvSpPr>
          <p:nvPr>
            <p:ph type="body" sz="quarter" idx="33" hasCustomPrompt="1"/>
          </p:nvPr>
        </p:nvSpPr>
        <p:spPr>
          <a:xfrm>
            <a:off x="360362" y="6156959"/>
            <a:ext cx="1124957" cy="129600"/>
          </a:xfrm>
          <a:prstGeom prst="rect">
            <a:avLst/>
          </a:prstGeom>
        </p:spPr>
        <p:txBody>
          <a:bodyPr vert="horz" lIns="0" tIns="0" rIns="0" bIns="0" rtlCol="0" anchor="ctr"/>
          <a:lstStyle>
            <a:lvl1pPr marL="0" indent="0">
              <a:buNone/>
              <a:defRPr lang="ru-RU" sz="900" dirty="0">
                <a:solidFill>
                  <a:srgbClr val="BDC5CA"/>
                </a:solidFill>
                <a:latin typeface="Arial" panose="020B0604020202020204" pitchFamily="34" charset="0"/>
                <a:ea typeface="Arial" pitchFamily="2" charset="0"/>
                <a:cs typeface="Arial" panose="020B0604020202020204" pitchFamily="34" charset="0"/>
              </a:defRPr>
            </a:lvl1pPr>
          </a:lstStyle>
          <a:p>
            <a:pPr marL="0" lvl="0"/>
            <a:r>
              <a:rPr lang="ru-RU" dirty="0"/>
              <a:t>Технологии Доверия</a:t>
            </a:r>
          </a:p>
        </p:txBody>
      </p:sp>
      <p:sp>
        <p:nvSpPr>
          <p:cNvPr id="18" name="Date Placeholder 44">
            <a:extLst>
              <a:ext uri="{FF2B5EF4-FFF2-40B4-BE49-F238E27FC236}">
                <a16:creationId xmlns:a16="http://schemas.microsoft.com/office/drawing/2014/main" id="{D2FBB148-346A-49BC-9A42-0C504A2D3AF4}"/>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fld id="{44C5C653-F985-41B7-B38A-3A298CD37178}" type="datetime1">
              <a:rPr lang="ru-RU" smtClean="0"/>
              <a:t>14.01.2026</a:t>
            </a:fld>
            <a:endParaRPr lang="ru-RU" dirty="0"/>
          </a:p>
        </p:txBody>
      </p:sp>
      <p:sp>
        <p:nvSpPr>
          <p:cNvPr id="21" name="Slide Number Placeholder 45">
            <a:extLst>
              <a:ext uri="{FF2B5EF4-FFF2-40B4-BE49-F238E27FC236}">
                <a16:creationId xmlns:a16="http://schemas.microsoft.com/office/drawing/2014/main" id="{9FAA56DD-9A2C-4AFA-BFAC-8B0830C739B1}"/>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solidFill>
                <a:latin typeface="Arial" pitchFamily="2" charset="0"/>
                <a:ea typeface="Arial" pitchFamily="2" charset="0"/>
                <a:cs typeface="Arial" charset="0"/>
              </a:defRPr>
            </a:lvl1pPr>
          </a:lstStyle>
          <a:p>
            <a:fld id="{41EDA0AC-921D-4240-B96C-50D453752670}" type="slidenum">
              <a:rPr lang="ru-RU" smtClean="0"/>
              <a:pPr/>
              <a:t>‹#›</a:t>
            </a:fld>
            <a:endParaRPr lang="ru-RU" dirty="0"/>
          </a:p>
        </p:txBody>
      </p:sp>
      <p:sp>
        <p:nvSpPr>
          <p:cNvPr id="23" name="Нижний колонтитул 1">
            <a:extLst>
              <a:ext uri="{FF2B5EF4-FFF2-40B4-BE49-F238E27FC236}">
                <a16:creationId xmlns:a16="http://schemas.microsoft.com/office/drawing/2014/main" id="{9D927179-B179-4718-9D6E-F75327EBAE28}"/>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solidFill>
                <a:latin typeface="+mn-lt"/>
                <a:ea typeface="Arial" pitchFamily="2" charset="0"/>
                <a:cs typeface="Arial" charset="0"/>
              </a:defRPr>
            </a:lvl1pPr>
          </a:lstStyle>
          <a:p>
            <a:r>
              <a:rPr lang="ru-RU"/>
              <a:t>Конфиденциально</a:t>
            </a:r>
          </a:p>
        </p:txBody>
      </p:sp>
    </p:spTree>
    <p:extLst>
      <p:ext uri="{BB962C8B-B14F-4D97-AF65-F5344CB8AC3E}">
        <p14:creationId xmlns:p14="http://schemas.microsoft.com/office/powerpoint/2010/main" val="3522310280"/>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1C947D-45C5-4036-8639-BA7720C7234F}"/>
              </a:ext>
            </a:extLst>
          </p:cNvPr>
          <p:cNvGraphicFramePr>
            <a:graphicFrameLocks noChangeAspect="1"/>
          </p:cNvGraphicFramePr>
          <p:nvPr userDrawn="1">
            <p:custDataLst>
              <p:tags r:id="rId2"/>
            </p:custDataLst>
            <p:extLst>
              <p:ext uri="{D42A27DB-BD31-4B8C-83A1-F6EECF244321}">
                <p14:modId xmlns:p14="http://schemas.microsoft.com/office/powerpoint/2010/main" val="1745557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282"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Текст 8">
            <a:extLst>
              <a:ext uri="{FF2B5EF4-FFF2-40B4-BE49-F238E27FC236}">
                <a16:creationId xmlns:a16="http://schemas.microsoft.com/office/drawing/2014/main" id="{E440C82C-DF7E-4642-99C6-5F7CE0D38746}"/>
              </a:ext>
            </a:extLst>
          </p:cNvPr>
          <p:cNvSpPr>
            <a:spLocks noGrp="1"/>
          </p:cNvSpPr>
          <p:nvPr>
            <p:ph type="body" sz="quarter" idx="13" hasCustomPrompt="1"/>
          </p:nvPr>
        </p:nvSpPr>
        <p:spPr>
          <a:xfrm>
            <a:off x="360362" y="1490663"/>
            <a:ext cx="5270501" cy="4513262"/>
          </a:xfrm>
          <a:prstGeom prst="rect">
            <a:avLst/>
          </a:prstGeom>
        </p:spPr>
        <p:txBody>
          <a:bodyPr wrap="none" anchor="ctr" anchorCtr="0">
            <a:noAutofit/>
          </a:bodyPr>
          <a:lstStyle>
            <a:lvl1pPr marL="0" indent="0">
              <a:spcBef>
                <a:spcPts val="0"/>
              </a:spcBef>
              <a:buFontTx/>
              <a:buNone/>
              <a:defRPr sz="40000" b="0" i="0">
                <a:solidFill>
                  <a:schemeClr val="bg2"/>
                </a:solidFill>
                <a:latin typeface="Times New Roman" panose="02020603050405020304" pitchFamily="18" charset="0"/>
                <a:cs typeface="Arial Black" panose="020B0604020202020204" pitchFamily="34" charset="0"/>
              </a:defRPr>
            </a:lvl1pPr>
            <a:lvl2pPr marL="457195" indent="0">
              <a:buFontTx/>
              <a:buNone/>
              <a:defRPr>
                <a:solidFill>
                  <a:schemeClr val="bg1"/>
                </a:solidFill>
              </a:defRPr>
            </a:lvl2pPr>
            <a:lvl3pPr marL="914389" indent="0">
              <a:buFontTx/>
              <a:buNone/>
              <a:defRPr>
                <a:solidFill>
                  <a:schemeClr val="bg1"/>
                </a:solidFill>
              </a:defRPr>
            </a:lvl3pPr>
            <a:lvl4pPr marL="1371583" indent="0">
              <a:buFontTx/>
              <a:buNone/>
              <a:defRPr>
                <a:solidFill>
                  <a:schemeClr val="bg1"/>
                </a:solidFill>
              </a:defRPr>
            </a:lvl4pPr>
            <a:lvl5pPr marL="1828777" indent="0">
              <a:buFontTx/>
              <a:buNone/>
              <a:defRPr>
                <a:solidFill>
                  <a:schemeClr val="bg1"/>
                </a:solidFill>
              </a:defRPr>
            </a:lvl5pPr>
          </a:lstStyle>
          <a:p>
            <a:pPr lvl="0"/>
            <a:r>
              <a:rPr lang="en-US" dirty="0"/>
              <a:t>01</a:t>
            </a:r>
            <a:endParaRPr lang="ru-RU" dirty="0"/>
          </a:p>
        </p:txBody>
      </p:sp>
      <p:sp>
        <p:nvSpPr>
          <p:cNvPr id="12" name="Заголовок 1">
            <a:extLst>
              <a:ext uri="{FF2B5EF4-FFF2-40B4-BE49-F238E27FC236}">
                <a16:creationId xmlns:a16="http://schemas.microsoft.com/office/drawing/2014/main" id="{08386D5A-220E-49F3-9C3C-7DCE166549A4}"/>
              </a:ext>
            </a:extLst>
          </p:cNvPr>
          <p:cNvSpPr>
            <a:spLocks noGrp="1"/>
          </p:cNvSpPr>
          <p:nvPr>
            <p:ph type="title"/>
          </p:nvPr>
        </p:nvSpPr>
        <p:spPr>
          <a:xfrm>
            <a:off x="360364" y="546100"/>
            <a:ext cx="10801350" cy="791528"/>
          </a:xfrm>
        </p:spPr>
        <p:txBody>
          <a:bodyPr vert="horz"/>
          <a:lstStyle>
            <a:lvl1pPr>
              <a:defRPr sz="3200" spc="0">
                <a:solidFill>
                  <a:schemeClr val="bg2"/>
                </a:solidFill>
              </a:defRPr>
            </a:lvl1pPr>
          </a:lstStyle>
          <a:p>
            <a:r>
              <a:rPr lang="ru-RU"/>
              <a:t>Образец заголовка</a:t>
            </a:r>
            <a:endParaRPr lang="ru-RU" dirty="0"/>
          </a:p>
        </p:txBody>
      </p:sp>
      <p:sp>
        <p:nvSpPr>
          <p:cNvPr id="11" name="Текст 10">
            <a:extLst>
              <a:ext uri="{FF2B5EF4-FFF2-40B4-BE49-F238E27FC236}">
                <a16:creationId xmlns:a16="http://schemas.microsoft.com/office/drawing/2014/main" id="{2D476EB5-E063-524D-B9DD-AB430CE47C63}"/>
              </a:ext>
            </a:extLst>
          </p:cNvPr>
          <p:cNvSpPr>
            <a:spLocks noGrp="1"/>
          </p:cNvSpPr>
          <p:nvPr>
            <p:ph type="body" sz="quarter" idx="14"/>
          </p:nvPr>
        </p:nvSpPr>
        <p:spPr>
          <a:xfrm>
            <a:off x="5905501" y="1512975"/>
            <a:ext cx="5256213" cy="4490949"/>
          </a:xfrm>
          <a:prstGeom prst="rect">
            <a:avLst/>
          </a:prstGeom>
        </p:spPr>
        <p:txBody>
          <a:bodyPr lIns="0" tIns="0" rIns="0" bIns="0"/>
          <a:lstStyle>
            <a:lvl1pPr marL="0" marR="0" indent="0" algn="l" defTabSz="914389" rtl="0" eaLnBrk="1" fontAlgn="auto" latinLnBrk="0" hangingPunct="1">
              <a:lnSpc>
                <a:spcPct val="100000"/>
              </a:lnSpc>
              <a:spcBef>
                <a:spcPct val="20000"/>
              </a:spcBef>
              <a:spcAft>
                <a:spcPts val="0"/>
              </a:spcAft>
              <a:buClrTx/>
              <a:buSzTx/>
              <a:buFontTx/>
              <a:buNone/>
              <a:tabLst>
                <a:tab pos="344484" algn="l"/>
              </a:tabLst>
              <a:defRPr sz="1600">
                <a:solidFill>
                  <a:schemeClr val="bg2"/>
                </a:solidFill>
                <a:latin typeface="Arial" panose="020B0604020202020204" pitchFamily="34" charset="0"/>
                <a:cs typeface="Arial" panose="020B0604020202020204" pitchFamily="34" charset="0"/>
              </a:defRPr>
            </a:lvl1pPr>
            <a:lvl2pPr marL="457195" indent="0">
              <a:buNone/>
              <a:defRPr sz="1500">
                <a:solidFill>
                  <a:schemeClr val="bg1"/>
                </a:solidFill>
                <a:latin typeface="Arial" pitchFamily="2" charset="0"/>
              </a:defRPr>
            </a:lvl2pPr>
            <a:lvl3pPr marL="914389" indent="0">
              <a:buNone/>
              <a:defRPr sz="1500">
                <a:solidFill>
                  <a:schemeClr val="bg1"/>
                </a:solidFill>
                <a:latin typeface="Arial" pitchFamily="2" charset="0"/>
              </a:defRPr>
            </a:lvl3pPr>
            <a:lvl4pPr marL="1371583" indent="0">
              <a:buNone/>
              <a:defRPr sz="1500">
                <a:solidFill>
                  <a:schemeClr val="bg1"/>
                </a:solidFill>
                <a:latin typeface="Arial" pitchFamily="2" charset="0"/>
              </a:defRPr>
            </a:lvl4pPr>
            <a:lvl5pPr marL="1828777" indent="0">
              <a:buNone/>
              <a:defRPr sz="1500">
                <a:solidFill>
                  <a:schemeClr val="bg1"/>
                </a:solidFill>
                <a:latin typeface="Arial" pitchFamily="2" charset="0"/>
              </a:defRPr>
            </a:lvl5pPr>
          </a:lstStyle>
          <a:p>
            <a:pPr marL="0" marR="0" lvl="0" indent="0" algn="l" defTabSz="914389" rtl="0" eaLnBrk="1" fontAlgn="auto" latinLnBrk="0" hangingPunct="1">
              <a:lnSpc>
                <a:spcPct val="100000"/>
              </a:lnSpc>
              <a:spcBef>
                <a:spcPct val="20000"/>
              </a:spcBef>
              <a:spcAft>
                <a:spcPts val="0"/>
              </a:spcAft>
              <a:buClrTx/>
              <a:buSzTx/>
              <a:buFontTx/>
              <a:buNone/>
              <a:tabLst>
                <a:tab pos="344484" algn="l"/>
              </a:tabLst>
              <a:defRPr/>
            </a:pPr>
            <a:r>
              <a:rPr lang="ru-RU"/>
              <a:t>Образец текста</a:t>
            </a:r>
          </a:p>
        </p:txBody>
      </p:sp>
      <p:sp>
        <p:nvSpPr>
          <p:cNvPr id="14" name="Текст 10">
            <a:extLst>
              <a:ext uri="{FF2B5EF4-FFF2-40B4-BE49-F238E27FC236}">
                <a16:creationId xmlns:a16="http://schemas.microsoft.com/office/drawing/2014/main" id="{360AA0B2-DB1B-47A3-893E-16837FF6933D}"/>
              </a:ext>
            </a:extLst>
          </p:cNvPr>
          <p:cNvSpPr>
            <a:spLocks noGrp="1"/>
          </p:cNvSpPr>
          <p:nvPr>
            <p:ph type="body" sz="quarter" idx="33" hasCustomPrompt="1"/>
          </p:nvPr>
        </p:nvSpPr>
        <p:spPr>
          <a:xfrm>
            <a:off x="360362" y="6156959"/>
            <a:ext cx="1124957" cy="129600"/>
          </a:xfrm>
          <a:prstGeom prst="rect">
            <a:avLst/>
          </a:prstGeom>
        </p:spPr>
        <p:txBody>
          <a:bodyPr vert="horz" lIns="0" tIns="0" rIns="0" bIns="0" rtlCol="0" anchor="ctr"/>
          <a:lstStyle>
            <a:lvl1pPr marL="0" indent="0">
              <a:buNone/>
              <a:defRPr lang="ru-RU" sz="900" dirty="0">
                <a:solidFill>
                  <a:srgbClr val="BDC5CA"/>
                </a:solidFill>
                <a:latin typeface="Arial" panose="020B0604020202020204" pitchFamily="34" charset="0"/>
                <a:ea typeface="Arial" pitchFamily="2" charset="0"/>
                <a:cs typeface="Arial" panose="020B0604020202020204" pitchFamily="34" charset="0"/>
              </a:defRPr>
            </a:lvl1pPr>
          </a:lstStyle>
          <a:p>
            <a:pPr marL="0" lvl="0"/>
            <a:r>
              <a:rPr lang="ru-RU" dirty="0"/>
              <a:t>Технологии Доверия</a:t>
            </a:r>
          </a:p>
        </p:txBody>
      </p:sp>
      <p:sp>
        <p:nvSpPr>
          <p:cNvPr id="17" name="Date Placeholder 44">
            <a:extLst>
              <a:ext uri="{FF2B5EF4-FFF2-40B4-BE49-F238E27FC236}">
                <a16:creationId xmlns:a16="http://schemas.microsoft.com/office/drawing/2014/main" id="{ADFE25AD-84A8-4896-B0DF-FDCFC48F466D}"/>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fld id="{E81F1BAF-616B-4E42-AB22-71233EE99A1E}" type="datetime1">
              <a:rPr lang="ru-RU" smtClean="0"/>
              <a:t>14.01.2026</a:t>
            </a:fld>
            <a:endParaRPr lang="ru-RU" dirty="0"/>
          </a:p>
        </p:txBody>
      </p:sp>
      <p:sp>
        <p:nvSpPr>
          <p:cNvPr id="18" name="Slide Number Placeholder 45">
            <a:extLst>
              <a:ext uri="{FF2B5EF4-FFF2-40B4-BE49-F238E27FC236}">
                <a16:creationId xmlns:a16="http://schemas.microsoft.com/office/drawing/2014/main" id="{511B09B2-19F7-44CE-9693-D371698661DB}"/>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solidFill>
                <a:latin typeface="Arial" pitchFamily="2" charset="0"/>
                <a:ea typeface="Arial" pitchFamily="2" charset="0"/>
                <a:cs typeface="Arial" charset="0"/>
              </a:defRPr>
            </a:lvl1pPr>
          </a:lstStyle>
          <a:p>
            <a:fld id="{41EDA0AC-921D-4240-B96C-50D453752670}" type="slidenum">
              <a:rPr lang="ru-RU" smtClean="0"/>
              <a:pPr/>
              <a:t>‹#›</a:t>
            </a:fld>
            <a:endParaRPr lang="ru-RU" dirty="0"/>
          </a:p>
        </p:txBody>
      </p:sp>
      <p:sp>
        <p:nvSpPr>
          <p:cNvPr id="19" name="Нижний колонтитул 1">
            <a:extLst>
              <a:ext uri="{FF2B5EF4-FFF2-40B4-BE49-F238E27FC236}">
                <a16:creationId xmlns:a16="http://schemas.microsoft.com/office/drawing/2014/main" id="{09BBE88D-C4B9-41A9-A589-F6658D4A58D2}"/>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solidFill>
                <a:latin typeface="+mn-lt"/>
                <a:ea typeface="Arial" pitchFamily="2" charset="0"/>
                <a:cs typeface="Arial" charset="0"/>
              </a:defRPr>
            </a:lvl1pPr>
          </a:lstStyle>
          <a:p>
            <a:r>
              <a:rPr lang="ru-RU"/>
              <a:t>Конфиденциально</a:t>
            </a:r>
          </a:p>
        </p:txBody>
      </p:sp>
      <p:sp>
        <p:nvSpPr>
          <p:cNvPr id="20" name="Текст 24">
            <a:extLst>
              <a:ext uri="{FF2B5EF4-FFF2-40B4-BE49-F238E27FC236}">
                <a16:creationId xmlns:a16="http://schemas.microsoft.com/office/drawing/2014/main" id="{64DA04A8-1A76-41AC-8C32-E242BEF08C52}"/>
              </a:ext>
            </a:extLst>
          </p:cNvPr>
          <p:cNvSpPr>
            <a:spLocks noGrp="1"/>
          </p:cNvSpPr>
          <p:nvPr>
            <p:ph type="body" sz="quarter" idx="35"/>
          </p:nvPr>
        </p:nvSpPr>
        <p:spPr>
          <a:xfrm>
            <a:off x="5889625" y="262800"/>
            <a:ext cx="5270400" cy="108000"/>
          </a:xfrm>
          <a:prstGeom prst="rect">
            <a:avLst/>
          </a:prstGeom>
        </p:spPr>
        <p:txBody>
          <a:bodyPr lIns="0" tIns="0" rIns="0" bIns="0" anchor="b" anchorCtr="0"/>
          <a:lstStyle>
            <a:lvl1pPr marL="0" indent="0" algn="r">
              <a:spcBef>
                <a:spcPts val="0"/>
              </a:spcBef>
              <a:buNone/>
              <a:defRPr lang="ru-RU" sz="900" b="0" i="0" kern="1200" cap="all" baseline="0" dirty="0" smtClean="0">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Tree>
    <p:extLst>
      <p:ext uri="{BB962C8B-B14F-4D97-AF65-F5344CB8AC3E}">
        <p14:creationId xmlns:p14="http://schemas.microsoft.com/office/powerpoint/2010/main" val="11602715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3B92FA-B80F-4A5A-83AD-F5684F6506F6}"/>
              </a:ext>
            </a:extLst>
          </p:cNvPr>
          <p:cNvGraphicFramePr>
            <a:graphicFrameLocks noChangeAspect="1"/>
          </p:cNvGraphicFramePr>
          <p:nvPr userDrawn="1">
            <p:custDataLst>
              <p:tags r:id="rId2"/>
            </p:custDataLst>
            <p:extLst>
              <p:ext uri="{D42A27DB-BD31-4B8C-83A1-F6EECF244321}">
                <p14:modId xmlns:p14="http://schemas.microsoft.com/office/powerpoint/2010/main" val="2407623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409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711494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itle Subtitle and Full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39666D-68C7-422A-9B9A-CAD7324D6E5D}"/>
              </a:ext>
            </a:extLst>
          </p:cNvPr>
          <p:cNvGraphicFramePr>
            <a:graphicFrameLocks noChangeAspect="1"/>
          </p:cNvGraphicFramePr>
          <p:nvPr userDrawn="1">
            <p:custDataLst>
              <p:tags r:id="rId2"/>
            </p:custDataLst>
            <p:extLst>
              <p:ext uri="{D42A27DB-BD31-4B8C-83A1-F6EECF244321}">
                <p14:modId xmlns:p14="http://schemas.microsoft.com/office/powerpoint/2010/main" val="3028095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896" name="think-cell Slide" r:id="rId4" imgW="383" imgH="385" progId="TCLayout.ActiveDocument.1">
                  <p:embed/>
                </p:oleObj>
              </mc:Choice>
              <mc:Fallback>
                <p:oleObj name="think-cell Slide" r:id="rId4" imgW="383" imgH="385" progId="TCLayout.ActiveDocument.1">
                  <p:embed/>
                  <p:pic>
                    <p:nvPicPr>
                      <p:cNvPr id="10" name="Object 9" hidden="1">
                        <a:extLst>
                          <a:ext uri="{FF2B5EF4-FFF2-40B4-BE49-F238E27FC236}">
                            <a16:creationId xmlns:a16="http://schemas.microsoft.com/office/drawing/2014/main" id="{C639666D-68C7-422A-9B9A-CAD7324D6E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Текст 24">
            <a:extLst>
              <a:ext uri="{FF2B5EF4-FFF2-40B4-BE49-F238E27FC236}">
                <a16:creationId xmlns:a16="http://schemas.microsoft.com/office/drawing/2014/main" id="{A9AF1CA8-7E30-DF04-E7DB-C67D748A827A}"/>
              </a:ext>
            </a:extLst>
          </p:cNvPr>
          <p:cNvSpPr>
            <a:spLocks noGrp="1"/>
          </p:cNvSpPr>
          <p:nvPr>
            <p:ph type="body" sz="quarter" idx="30"/>
          </p:nvPr>
        </p:nvSpPr>
        <p:spPr>
          <a:xfrm>
            <a:off x="360364" y="1489073"/>
            <a:ext cx="10799762"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14" name="Текст 24">
            <a:extLst>
              <a:ext uri="{FF2B5EF4-FFF2-40B4-BE49-F238E27FC236}">
                <a16:creationId xmlns:a16="http://schemas.microsoft.com/office/drawing/2014/main" id="{6F17F5F8-E48D-4098-90AD-D573C460F1A9}"/>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dirty="0"/>
              <a:t>Образец текста</a:t>
            </a:r>
          </a:p>
        </p:txBody>
      </p:sp>
      <p:sp>
        <p:nvSpPr>
          <p:cNvPr id="15" name="Текст 24">
            <a:extLst>
              <a:ext uri="{FF2B5EF4-FFF2-40B4-BE49-F238E27FC236}">
                <a16:creationId xmlns:a16="http://schemas.microsoft.com/office/drawing/2014/main" id="{09B25449-0458-4C43-9891-482F8824D4D2}"/>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6" name="Date Placeholder 44">
            <a:extLst>
              <a:ext uri="{FF2B5EF4-FFF2-40B4-BE49-F238E27FC236}">
                <a16:creationId xmlns:a16="http://schemas.microsoft.com/office/drawing/2014/main" id="{E2B831C4-AF77-4FF7-9B33-8EBC0FBC3EE9}"/>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183BBBFC-90BA-4110-9D62-3231050738E2}" type="datetime1">
              <a:rPr lang="ru-RU" smtClean="0"/>
              <a:t>14.01.2026</a:t>
            </a:fld>
            <a:endParaRPr lang="ru-RU" dirty="0"/>
          </a:p>
        </p:txBody>
      </p:sp>
      <p:sp>
        <p:nvSpPr>
          <p:cNvPr id="17" name="Slide Number Placeholder 45">
            <a:extLst>
              <a:ext uri="{FF2B5EF4-FFF2-40B4-BE49-F238E27FC236}">
                <a16:creationId xmlns:a16="http://schemas.microsoft.com/office/drawing/2014/main" id="{FBDEB8BB-9588-4E2C-BCFD-0DF7DB21736C}"/>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18" name="Нижний колонтитул 1">
            <a:extLst>
              <a:ext uri="{FF2B5EF4-FFF2-40B4-BE49-F238E27FC236}">
                <a16:creationId xmlns:a16="http://schemas.microsoft.com/office/drawing/2014/main" id="{205062DF-1470-4C3D-9324-4439423FE946}"/>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11" name="Title 1">
            <a:extLst>
              <a:ext uri="{FF2B5EF4-FFF2-40B4-BE49-F238E27FC236}">
                <a16:creationId xmlns:a16="http://schemas.microsoft.com/office/drawing/2014/main" id="{8A4EF7AB-EBF1-44C9-8DC7-D5843C4ED353}"/>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12" name="Rectangle 11">
            <a:extLst>
              <a:ext uri="{FF2B5EF4-FFF2-40B4-BE49-F238E27FC236}">
                <a16:creationId xmlns:a16="http://schemas.microsoft.com/office/drawing/2014/main" id="{4F9785F9-8DEF-441D-B48D-7972B6BE6141}"/>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9" name="Текст 24">
            <a:extLst>
              <a:ext uri="{FF2B5EF4-FFF2-40B4-BE49-F238E27FC236}">
                <a16:creationId xmlns:a16="http://schemas.microsoft.com/office/drawing/2014/main" id="{D1BDB99F-7103-4C1D-9BDC-E0EDFFAA3F8A}"/>
              </a:ext>
            </a:extLst>
          </p:cNvPr>
          <p:cNvSpPr>
            <a:spLocks noGrp="1"/>
          </p:cNvSpPr>
          <p:nvPr>
            <p:ph type="body" sz="quarter" idx="36"/>
          </p:nvPr>
        </p:nvSpPr>
        <p:spPr>
          <a:xfrm>
            <a:off x="360365" y="2251883"/>
            <a:ext cx="10801349"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0" name="Текст 10">
            <a:extLst>
              <a:ext uri="{FF2B5EF4-FFF2-40B4-BE49-F238E27FC236}">
                <a16:creationId xmlns:a16="http://schemas.microsoft.com/office/drawing/2014/main" id="{A796EDFE-C7EA-4F64-9162-C5A458398EB5}"/>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9313114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itle and Full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39666D-68C7-422A-9B9A-CAD7324D6E5D}"/>
              </a:ext>
            </a:extLst>
          </p:cNvPr>
          <p:cNvGraphicFramePr>
            <a:graphicFrameLocks noChangeAspect="1"/>
          </p:cNvGraphicFramePr>
          <p:nvPr userDrawn="1">
            <p:custDataLst>
              <p:tags r:id="rId2"/>
            </p:custDataLst>
            <p:extLst>
              <p:ext uri="{D42A27DB-BD31-4B8C-83A1-F6EECF244321}">
                <p14:modId xmlns:p14="http://schemas.microsoft.com/office/powerpoint/2010/main" val="1002203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028" name="think-cell Slide" r:id="rId4" imgW="383" imgH="385" progId="TCLayout.ActiveDocument.1">
                  <p:embed/>
                </p:oleObj>
              </mc:Choice>
              <mc:Fallback>
                <p:oleObj name="think-cell Slide" r:id="rId4" imgW="383" imgH="385" progId="TCLayout.ActiveDocument.1">
                  <p:embed/>
                  <p:pic>
                    <p:nvPicPr>
                      <p:cNvPr id="10" name="Object 9" hidden="1">
                        <a:extLst>
                          <a:ext uri="{FF2B5EF4-FFF2-40B4-BE49-F238E27FC236}">
                            <a16:creationId xmlns:a16="http://schemas.microsoft.com/office/drawing/2014/main" id="{C639666D-68C7-422A-9B9A-CAD7324D6E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Date Placeholder 44">
            <a:extLst>
              <a:ext uri="{FF2B5EF4-FFF2-40B4-BE49-F238E27FC236}">
                <a16:creationId xmlns:a16="http://schemas.microsoft.com/office/drawing/2014/main" id="{55CBFDFB-8D6F-4781-945C-C166D0AF3471}"/>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9EFD00F9-0C41-4857-83E1-CD6C46A67676}" type="datetime1">
              <a:rPr lang="ru-RU" smtClean="0"/>
              <a:t>14.01.2026</a:t>
            </a:fld>
            <a:endParaRPr lang="ru-RU" dirty="0"/>
          </a:p>
        </p:txBody>
      </p:sp>
      <p:sp>
        <p:nvSpPr>
          <p:cNvPr id="15" name="Slide Number Placeholder 45">
            <a:extLst>
              <a:ext uri="{FF2B5EF4-FFF2-40B4-BE49-F238E27FC236}">
                <a16:creationId xmlns:a16="http://schemas.microsoft.com/office/drawing/2014/main" id="{CA3C18B0-D3A2-45C5-92BA-9088AFBA63D1}"/>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16" name="Нижний колонтитул 1">
            <a:extLst>
              <a:ext uri="{FF2B5EF4-FFF2-40B4-BE49-F238E27FC236}">
                <a16:creationId xmlns:a16="http://schemas.microsoft.com/office/drawing/2014/main" id="{E0CFE1C4-3295-485B-AF1B-6E28B84B9F01}"/>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20" name="Текст 24">
            <a:extLst>
              <a:ext uri="{FF2B5EF4-FFF2-40B4-BE49-F238E27FC236}">
                <a16:creationId xmlns:a16="http://schemas.microsoft.com/office/drawing/2014/main" id="{1D1EBDF7-6D4E-4F7C-8AAB-B0B292523B38}"/>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21" name="Текст 24">
            <a:extLst>
              <a:ext uri="{FF2B5EF4-FFF2-40B4-BE49-F238E27FC236}">
                <a16:creationId xmlns:a16="http://schemas.microsoft.com/office/drawing/2014/main" id="{7146577A-E0A4-4E87-9F4A-EC2BF1F0415A}"/>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1" name="Title 1">
            <a:extLst>
              <a:ext uri="{FF2B5EF4-FFF2-40B4-BE49-F238E27FC236}">
                <a16:creationId xmlns:a16="http://schemas.microsoft.com/office/drawing/2014/main" id="{BE12C99D-4963-4CAF-9300-B565FD3AFD18}"/>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12" name="Rectangle 11">
            <a:extLst>
              <a:ext uri="{FF2B5EF4-FFF2-40B4-BE49-F238E27FC236}">
                <a16:creationId xmlns:a16="http://schemas.microsoft.com/office/drawing/2014/main" id="{201EB94B-139D-4F88-9B85-065443AF4D03}"/>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3" name="Текст 24">
            <a:extLst>
              <a:ext uri="{FF2B5EF4-FFF2-40B4-BE49-F238E27FC236}">
                <a16:creationId xmlns:a16="http://schemas.microsoft.com/office/drawing/2014/main" id="{CEEC680A-6AE5-4C9A-A883-19B0CBC175B4}"/>
              </a:ext>
            </a:extLst>
          </p:cNvPr>
          <p:cNvSpPr>
            <a:spLocks noGrp="1"/>
          </p:cNvSpPr>
          <p:nvPr>
            <p:ph type="body" sz="quarter" idx="36"/>
          </p:nvPr>
        </p:nvSpPr>
        <p:spPr>
          <a:xfrm>
            <a:off x="360365" y="1490663"/>
            <a:ext cx="10801349" cy="451326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8" name="Текст 10">
            <a:extLst>
              <a:ext uri="{FF2B5EF4-FFF2-40B4-BE49-F238E27FC236}">
                <a16:creationId xmlns:a16="http://schemas.microsoft.com/office/drawing/2014/main" id="{FBAABE58-AA16-4227-B050-38B4BF8F9CC7}"/>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14606063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wo content 1">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39666D-68C7-422A-9B9A-CAD7324D6E5D}"/>
              </a:ext>
            </a:extLst>
          </p:cNvPr>
          <p:cNvGraphicFramePr>
            <a:graphicFrameLocks noChangeAspect="1"/>
          </p:cNvGraphicFramePr>
          <p:nvPr userDrawn="1">
            <p:custDataLst>
              <p:tags r:id="rId2"/>
            </p:custDataLst>
            <p:extLst>
              <p:ext uri="{D42A27DB-BD31-4B8C-83A1-F6EECF244321}">
                <p14:modId xmlns:p14="http://schemas.microsoft.com/office/powerpoint/2010/main" val="264364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639" name="think-cell Slide" r:id="rId4" imgW="383" imgH="385" progId="TCLayout.ActiveDocument.1">
                  <p:embed/>
                </p:oleObj>
              </mc:Choice>
              <mc:Fallback>
                <p:oleObj name="think-cell Slide" r:id="rId4" imgW="383" imgH="385" progId="TCLayout.ActiveDocument.1">
                  <p:embed/>
                  <p:pic>
                    <p:nvPicPr>
                      <p:cNvPr id="10" name="Object 9" hidden="1">
                        <a:extLst>
                          <a:ext uri="{FF2B5EF4-FFF2-40B4-BE49-F238E27FC236}">
                            <a16:creationId xmlns:a16="http://schemas.microsoft.com/office/drawing/2014/main" id="{C639666D-68C7-422A-9B9A-CAD7324D6E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Текст 24">
            <a:extLst>
              <a:ext uri="{FF2B5EF4-FFF2-40B4-BE49-F238E27FC236}">
                <a16:creationId xmlns:a16="http://schemas.microsoft.com/office/drawing/2014/main" id="{4203C29C-6897-44E2-A411-61CB3DCDE39D}"/>
              </a:ext>
            </a:extLst>
          </p:cNvPr>
          <p:cNvSpPr>
            <a:spLocks noGrp="1"/>
          </p:cNvSpPr>
          <p:nvPr>
            <p:ph type="body" sz="quarter" idx="30"/>
          </p:nvPr>
        </p:nvSpPr>
        <p:spPr>
          <a:xfrm>
            <a:off x="360364" y="1490663"/>
            <a:ext cx="5269726" cy="61041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24" name="Текст 24">
            <a:extLst>
              <a:ext uri="{FF2B5EF4-FFF2-40B4-BE49-F238E27FC236}">
                <a16:creationId xmlns:a16="http://schemas.microsoft.com/office/drawing/2014/main" id="{FA51DC25-FB9E-41F1-8EB3-0C5C381D8F13}"/>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25" name="Текст 24">
            <a:extLst>
              <a:ext uri="{FF2B5EF4-FFF2-40B4-BE49-F238E27FC236}">
                <a16:creationId xmlns:a16="http://schemas.microsoft.com/office/drawing/2014/main" id="{888C3E30-B59F-450B-9E5D-7C50BE1EE1D7}"/>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26" name="Date Placeholder 44">
            <a:extLst>
              <a:ext uri="{FF2B5EF4-FFF2-40B4-BE49-F238E27FC236}">
                <a16:creationId xmlns:a16="http://schemas.microsoft.com/office/drawing/2014/main" id="{1EEB5DF5-BB5C-4134-A4D7-6E448ED89E37}"/>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68C112B4-68A3-4B39-8593-2BA2E6A07F29}" type="datetime1">
              <a:rPr lang="ru-RU" smtClean="0"/>
              <a:t>14.01.2026</a:t>
            </a:fld>
            <a:endParaRPr lang="ru-RU" dirty="0"/>
          </a:p>
        </p:txBody>
      </p:sp>
      <p:sp>
        <p:nvSpPr>
          <p:cNvPr id="27" name="Slide Number Placeholder 45">
            <a:extLst>
              <a:ext uri="{FF2B5EF4-FFF2-40B4-BE49-F238E27FC236}">
                <a16:creationId xmlns:a16="http://schemas.microsoft.com/office/drawing/2014/main" id="{D711567F-2A1C-42E8-AC2F-05C1EE69C089}"/>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28" name="Нижний колонтитул 1">
            <a:extLst>
              <a:ext uri="{FF2B5EF4-FFF2-40B4-BE49-F238E27FC236}">
                <a16:creationId xmlns:a16="http://schemas.microsoft.com/office/drawing/2014/main" id="{720108C4-473C-466E-B781-812C1B47C202}"/>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29" name="Текст 24">
            <a:extLst>
              <a:ext uri="{FF2B5EF4-FFF2-40B4-BE49-F238E27FC236}">
                <a16:creationId xmlns:a16="http://schemas.microsoft.com/office/drawing/2014/main" id="{BE8C38AB-2F4C-47B3-8DF7-B58C8F7C5B31}"/>
              </a:ext>
            </a:extLst>
          </p:cNvPr>
          <p:cNvSpPr>
            <a:spLocks noGrp="1"/>
          </p:cNvSpPr>
          <p:nvPr>
            <p:ph type="body" sz="quarter" idx="36"/>
          </p:nvPr>
        </p:nvSpPr>
        <p:spPr>
          <a:xfrm>
            <a:off x="5890538" y="1490663"/>
            <a:ext cx="5269726" cy="61041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13" name="Title 1">
            <a:extLst>
              <a:ext uri="{FF2B5EF4-FFF2-40B4-BE49-F238E27FC236}">
                <a16:creationId xmlns:a16="http://schemas.microsoft.com/office/drawing/2014/main" id="{0BC92132-AC01-41F3-A7E8-0FFEB46C6687}"/>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15" name="Rectangle 14">
            <a:extLst>
              <a:ext uri="{FF2B5EF4-FFF2-40B4-BE49-F238E27FC236}">
                <a16:creationId xmlns:a16="http://schemas.microsoft.com/office/drawing/2014/main" id="{15FF5EA7-0A6B-4E13-BA3C-E6ADE4085025}"/>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7" name="Текст 24">
            <a:extLst>
              <a:ext uri="{FF2B5EF4-FFF2-40B4-BE49-F238E27FC236}">
                <a16:creationId xmlns:a16="http://schemas.microsoft.com/office/drawing/2014/main" id="{79B20E29-3B13-44B2-9F64-9CBC971D5E65}"/>
              </a:ext>
            </a:extLst>
          </p:cNvPr>
          <p:cNvSpPr>
            <a:spLocks noGrp="1"/>
          </p:cNvSpPr>
          <p:nvPr>
            <p:ph type="body" sz="quarter" idx="38"/>
          </p:nvPr>
        </p:nvSpPr>
        <p:spPr>
          <a:xfrm>
            <a:off x="360365" y="2253473"/>
            <a:ext cx="5269725" cy="375045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8" name="Текст 24">
            <a:extLst>
              <a:ext uri="{FF2B5EF4-FFF2-40B4-BE49-F238E27FC236}">
                <a16:creationId xmlns:a16="http://schemas.microsoft.com/office/drawing/2014/main" id="{33F4B15F-0161-44EE-A0C5-C74BDF844E5F}"/>
              </a:ext>
            </a:extLst>
          </p:cNvPr>
          <p:cNvSpPr>
            <a:spLocks noGrp="1"/>
          </p:cNvSpPr>
          <p:nvPr>
            <p:ph type="body" sz="quarter" idx="39"/>
          </p:nvPr>
        </p:nvSpPr>
        <p:spPr>
          <a:xfrm>
            <a:off x="5890539" y="2253473"/>
            <a:ext cx="5269725" cy="375045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9" name="Текст 10">
            <a:extLst>
              <a:ext uri="{FF2B5EF4-FFF2-40B4-BE49-F238E27FC236}">
                <a16:creationId xmlns:a16="http://schemas.microsoft.com/office/drawing/2014/main" id="{6452D147-5910-4A9E-8C60-AA0A869AAFC5}"/>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41624960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two content 2">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39666D-68C7-422A-9B9A-CAD7324D6E5D}"/>
              </a:ext>
            </a:extLst>
          </p:cNvPr>
          <p:cNvGraphicFramePr>
            <a:graphicFrameLocks noChangeAspect="1"/>
          </p:cNvGraphicFramePr>
          <p:nvPr userDrawn="1">
            <p:custDataLst>
              <p:tags r:id="rId2"/>
            </p:custDataLst>
            <p:extLst>
              <p:ext uri="{D42A27DB-BD31-4B8C-83A1-F6EECF244321}">
                <p14:modId xmlns:p14="http://schemas.microsoft.com/office/powerpoint/2010/main" val="3168624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075" name="think-cell Slide" r:id="rId4" imgW="383" imgH="385" progId="TCLayout.ActiveDocument.1">
                  <p:embed/>
                </p:oleObj>
              </mc:Choice>
              <mc:Fallback>
                <p:oleObj name="think-cell Slide" r:id="rId4" imgW="383" imgH="385" progId="TCLayout.ActiveDocument.1">
                  <p:embed/>
                  <p:pic>
                    <p:nvPicPr>
                      <p:cNvPr id="10" name="Object 9" hidden="1">
                        <a:extLst>
                          <a:ext uri="{FF2B5EF4-FFF2-40B4-BE49-F238E27FC236}">
                            <a16:creationId xmlns:a16="http://schemas.microsoft.com/office/drawing/2014/main" id="{C639666D-68C7-422A-9B9A-CAD7324D6E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Текст 24">
            <a:extLst>
              <a:ext uri="{FF2B5EF4-FFF2-40B4-BE49-F238E27FC236}">
                <a16:creationId xmlns:a16="http://schemas.microsoft.com/office/drawing/2014/main" id="{7420A839-32E6-4755-A371-5FEC3F74A548}"/>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8" name="Текст 24">
            <a:extLst>
              <a:ext uri="{FF2B5EF4-FFF2-40B4-BE49-F238E27FC236}">
                <a16:creationId xmlns:a16="http://schemas.microsoft.com/office/drawing/2014/main" id="{E1A2BA7F-AFBE-4B9C-B80A-27DCB262158B}"/>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20" name="Date Placeholder 44">
            <a:extLst>
              <a:ext uri="{FF2B5EF4-FFF2-40B4-BE49-F238E27FC236}">
                <a16:creationId xmlns:a16="http://schemas.microsoft.com/office/drawing/2014/main" id="{47152165-1172-4FD1-8E68-FFC83C3C87B9}"/>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F6A3F388-563C-45BB-91EF-BC4587381693}" type="datetime1">
              <a:rPr lang="ru-RU" smtClean="0"/>
              <a:t>14.01.2026</a:t>
            </a:fld>
            <a:endParaRPr lang="ru-RU" dirty="0"/>
          </a:p>
        </p:txBody>
      </p:sp>
      <p:sp>
        <p:nvSpPr>
          <p:cNvPr id="21" name="Slide Number Placeholder 45">
            <a:extLst>
              <a:ext uri="{FF2B5EF4-FFF2-40B4-BE49-F238E27FC236}">
                <a16:creationId xmlns:a16="http://schemas.microsoft.com/office/drawing/2014/main" id="{CB36E30D-046C-435D-8661-03DC6946C40F}"/>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23" name="Нижний колонтитул 1">
            <a:extLst>
              <a:ext uri="{FF2B5EF4-FFF2-40B4-BE49-F238E27FC236}">
                <a16:creationId xmlns:a16="http://schemas.microsoft.com/office/drawing/2014/main" id="{A7E54168-2662-4197-BBF3-0F2DAFA7A01C}"/>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11" name="Title 1">
            <a:extLst>
              <a:ext uri="{FF2B5EF4-FFF2-40B4-BE49-F238E27FC236}">
                <a16:creationId xmlns:a16="http://schemas.microsoft.com/office/drawing/2014/main" id="{E62CE3A4-DD59-43F2-841C-D56C558C699C}"/>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12" name="Rectangle 11">
            <a:extLst>
              <a:ext uri="{FF2B5EF4-FFF2-40B4-BE49-F238E27FC236}">
                <a16:creationId xmlns:a16="http://schemas.microsoft.com/office/drawing/2014/main" id="{4CBD8F94-ECB6-48CA-BD6D-927FF4151CFC}"/>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3" name="Текст 24">
            <a:extLst>
              <a:ext uri="{FF2B5EF4-FFF2-40B4-BE49-F238E27FC236}">
                <a16:creationId xmlns:a16="http://schemas.microsoft.com/office/drawing/2014/main" id="{9A0ADFA8-9172-4880-A918-CD9D795C0901}"/>
              </a:ext>
            </a:extLst>
          </p:cNvPr>
          <p:cNvSpPr>
            <a:spLocks noGrp="1"/>
          </p:cNvSpPr>
          <p:nvPr>
            <p:ph type="body" sz="quarter" idx="38"/>
          </p:nvPr>
        </p:nvSpPr>
        <p:spPr>
          <a:xfrm>
            <a:off x="360365" y="1490663"/>
            <a:ext cx="5269725" cy="451326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5" name="Текст 24">
            <a:extLst>
              <a:ext uri="{FF2B5EF4-FFF2-40B4-BE49-F238E27FC236}">
                <a16:creationId xmlns:a16="http://schemas.microsoft.com/office/drawing/2014/main" id="{101B2FE1-AC61-4A33-A327-44A335F454AE}"/>
              </a:ext>
            </a:extLst>
          </p:cNvPr>
          <p:cNvSpPr>
            <a:spLocks noGrp="1"/>
          </p:cNvSpPr>
          <p:nvPr>
            <p:ph type="body" sz="quarter" idx="39"/>
          </p:nvPr>
        </p:nvSpPr>
        <p:spPr>
          <a:xfrm>
            <a:off x="5890539" y="1490663"/>
            <a:ext cx="5269725" cy="451326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7" name="Текст 10">
            <a:extLst>
              <a:ext uri="{FF2B5EF4-FFF2-40B4-BE49-F238E27FC236}">
                <a16:creationId xmlns:a16="http://schemas.microsoft.com/office/drawing/2014/main" id="{78047D66-5A11-4855-A83D-65CB95C59DF2}"/>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9932476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wo content chart 1">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39666D-68C7-422A-9B9A-CAD7324D6E5D}"/>
              </a:ext>
            </a:extLst>
          </p:cNvPr>
          <p:cNvGraphicFramePr>
            <a:graphicFrameLocks noChangeAspect="1"/>
          </p:cNvGraphicFramePr>
          <p:nvPr userDrawn="1">
            <p:custDataLst>
              <p:tags r:id="rId2"/>
            </p:custDataLst>
            <p:extLst>
              <p:ext uri="{D42A27DB-BD31-4B8C-83A1-F6EECF244321}">
                <p14:modId xmlns:p14="http://schemas.microsoft.com/office/powerpoint/2010/main" val="3856592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052" name="think-cell Slide" r:id="rId4" imgW="383" imgH="385" progId="TCLayout.ActiveDocument.1">
                  <p:embed/>
                </p:oleObj>
              </mc:Choice>
              <mc:Fallback>
                <p:oleObj name="think-cell Slide" r:id="rId4" imgW="383" imgH="385" progId="TCLayout.ActiveDocument.1">
                  <p:embed/>
                  <p:pic>
                    <p:nvPicPr>
                      <p:cNvPr id="10" name="Object 9" hidden="1">
                        <a:extLst>
                          <a:ext uri="{FF2B5EF4-FFF2-40B4-BE49-F238E27FC236}">
                            <a16:creationId xmlns:a16="http://schemas.microsoft.com/office/drawing/2014/main" id="{C639666D-68C7-422A-9B9A-CAD7324D6E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Текст 24">
            <a:extLst>
              <a:ext uri="{FF2B5EF4-FFF2-40B4-BE49-F238E27FC236}">
                <a16:creationId xmlns:a16="http://schemas.microsoft.com/office/drawing/2014/main" id="{A9AF1CA8-7E30-DF04-E7DB-C67D748A827A}"/>
              </a:ext>
            </a:extLst>
          </p:cNvPr>
          <p:cNvSpPr>
            <a:spLocks noGrp="1"/>
          </p:cNvSpPr>
          <p:nvPr>
            <p:ph type="body" sz="quarter" idx="30"/>
          </p:nvPr>
        </p:nvSpPr>
        <p:spPr>
          <a:xfrm>
            <a:off x="360362" y="1490664"/>
            <a:ext cx="5268910" cy="610409"/>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16" name="Текст 24">
            <a:extLst>
              <a:ext uri="{FF2B5EF4-FFF2-40B4-BE49-F238E27FC236}">
                <a16:creationId xmlns:a16="http://schemas.microsoft.com/office/drawing/2014/main" id="{FA449C50-66FA-4F18-8C1C-B85E969424AF}"/>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7" name="Текст 24">
            <a:extLst>
              <a:ext uri="{FF2B5EF4-FFF2-40B4-BE49-F238E27FC236}">
                <a16:creationId xmlns:a16="http://schemas.microsoft.com/office/drawing/2014/main" id="{F14EEA38-C133-4AA1-8ED9-FDE7A0CD0775}"/>
              </a:ext>
            </a:extLst>
          </p:cNvPr>
          <p:cNvSpPr>
            <a:spLocks noGrp="1"/>
          </p:cNvSpPr>
          <p:nvPr>
            <p:ph type="body" sz="quarter" idx="35"/>
          </p:nvPr>
        </p:nvSpPr>
        <p:spPr>
          <a:xfrm>
            <a:off x="5889625" y="260826"/>
            <a:ext cx="5272089"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8" name="Date Placeholder 44">
            <a:extLst>
              <a:ext uri="{FF2B5EF4-FFF2-40B4-BE49-F238E27FC236}">
                <a16:creationId xmlns:a16="http://schemas.microsoft.com/office/drawing/2014/main" id="{2EF4EB52-A6F0-44D9-B52E-1C803BECBDC3}"/>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2A8C6B61-E021-4599-841A-4DD801C41054}" type="datetime1">
              <a:rPr lang="ru-RU" smtClean="0"/>
              <a:t>14.01.2026</a:t>
            </a:fld>
            <a:endParaRPr lang="ru-RU" dirty="0"/>
          </a:p>
        </p:txBody>
      </p:sp>
      <p:sp>
        <p:nvSpPr>
          <p:cNvPr id="20" name="Slide Number Placeholder 45">
            <a:extLst>
              <a:ext uri="{FF2B5EF4-FFF2-40B4-BE49-F238E27FC236}">
                <a16:creationId xmlns:a16="http://schemas.microsoft.com/office/drawing/2014/main" id="{BBB1E7C9-00F3-4AB8-9AC7-43D68F1868EB}"/>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23" name="Нижний колонтитул 1">
            <a:extLst>
              <a:ext uri="{FF2B5EF4-FFF2-40B4-BE49-F238E27FC236}">
                <a16:creationId xmlns:a16="http://schemas.microsoft.com/office/drawing/2014/main" id="{BBF6BB45-7BC0-40CC-A670-8912D85DB9DE}"/>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12" name="Title 1">
            <a:extLst>
              <a:ext uri="{FF2B5EF4-FFF2-40B4-BE49-F238E27FC236}">
                <a16:creationId xmlns:a16="http://schemas.microsoft.com/office/drawing/2014/main" id="{173B82FF-F148-40B9-9FBF-BB2F11D4E0FB}"/>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13" name="Rectangle 12">
            <a:extLst>
              <a:ext uri="{FF2B5EF4-FFF2-40B4-BE49-F238E27FC236}">
                <a16:creationId xmlns:a16="http://schemas.microsoft.com/office/drawing/2014/main" id="{53646B40-4253-43B1-AFEF-4CA99C8320F3}"/>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9" name="Текст 24">
            <a:extLst>
              <a:ext uri="{FF2B5EF4-FFF2-40B4-BE49-F238E27FC236}">
                <a16:creationId xmlns:a16="http://schemas.microsoft.com/office/drawing/2014/main" id="{E1905400-11AC-4293-84D0-BD65A9E7D51C}"/>
              </a:ext>
            </a:extLst>
          </p:cNvPr>
          <p:cNvSpPr>
            <a:spLocks noGrp="1"/>
          </p:cNvSpPr>
          <p:nvPr>
            <p:ph type="body" sz="quarter" idx="38"/>
          </p:nvPr>
        </p:nvSpPr>
        <p:spPr>
          <a:xfrm>
            <a:off x="360365" y="2253473"/>
            <a:ext cx="5269725" cy="3750452"/>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4" name="Текст 10">
            <a:extLst>
              <a:ext uri="{FF2B5EF4-FFF2-40B4-BE49-F238E27FC236}">
                <a16:creationId xmlns:a16="http://schemas.microsoft.com/office/drawing/2014/main" id="{896DA849-A34D-46F9-8B7C-45CB294BBEA0}"/>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
        <p:nvSpPr>
          <p:cNvPr id="25" name="Текст 24">
            <a:extLst>
              <a:ext uri="{FF2B5EF4-FFF2-40B4-BE49-F238E27FC236}">
                <a16:creationId xmlns:a16="http://schemas.microsoft.com/office/drawing/2014/main" id="{10ED3E1C-1C92-403B-8807-9EFD70086D62}"/>
              </a:ext>
            </a:extLst>
          </p:cNvPr>
          <p:cNvSpPr>
            <a:spLocks noGrp="1"/>
          </p:cNvSpPr>
          <p:nvPr>
            <p:ph type="body" sz="quarter" idx="39"/>
          </p:nvPr>
        </p:nvSpPr>
        <p:spPr>
          <a:xfrm>
            <a:off x="5890539" y="1490663"/>
            <a:ext cx="5269725" cy="451326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4136721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hree content 1">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39666D-68C7-422A-9B9A-CAD7324D6E5D}"/>
              </a:ext>
            </a:extLst>
          </p:cNvPr>
          <p:cNvGraphicFramePr>
            <a:graphicFrameLocks noChangeAspect="1"/>
          </p:cNvGraphicFramePr>
          <p:nvPr userDrawn="1">
            <p:custDataLst>
              <p:tags r:id="rId2"/>
            </p:custDataLst>
            <p:extLst>
              <p:ext uri="{D42A27DB-BD31-4B8C-83A1-F6EECF244321}">
                <p14:modId xmlns:p14="http://schemas.microsoft.com/office/powerpoint/2010/main" val="3968742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660" name="think-cell Slide" r:id="rId4" imgW="383" imgH="385" progId="TCLayout.ActiveDocument.1">
                  <p:embed/>
                </p:oleObj>
              </mc:Choice>
              <mc:Fallback>
                <p:oleObj name="think-cell Slide" r:id="rId4" imgW="383" imgH="385" progId="TCLayout.ActiveDocument.1">
                  <p:embed/>
                  <p:pic>
                    <p:nvPicPr>
                      <p:cNvPr id="10" name="Object 9" hidden="1">
                        <a:extLst>
                          <a:ext uri="{FF2B5EF4-FFF2-40B4-BE49-F238E27FC236}">
                            <a16:creationId xmlns:a16="http://schemas.microsoft.com/office/drawing/2014/main" id="{C639666D-68C7-422A-9B9A-CAD7324D6E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Текст 24">
            <a:extLst>
              <a:ext uri="{FF2B5EF4-FFF2-40B4-BE49-F238E27FC236}">
                <a16:creationId xmlns:a16="http://schemas.microsoft.com/office/drawing/2014/main" id="{7BE35D87-0D7B-4C11-B95D-88BA1A3FBB9B}"/>
              </a:ext>
            </a:extLst>
          </p:cNvPr>
          <p:cNvSpPr>
            <a:spLocks noGrp="1"/>
          </p:cNvSpPr>
          <p:nvPr>
            <p:ph type="body" sz="quarter" idx="30"/>
          </p:nvPr>
        </p:nvSpPr>
        <p:spPr>
          <a:xfrm>
            <a:off x="360364" y="1489073"/>
            <a:ext cx="3427337"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36" name="Текст 24">
            <a:extLst>
              <a:ext uri="{FF2B5EF4-FFF2-40B4-BE49-F238E27FC236}">
                <a16:creationId xmlns:a16="http://schemas.microsoft.com/office/drawing/2014/main" id="{100EE2D7-E0DE-4CD8-89EF-086E0C9A8F84}"/>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37" name="Текст 24">
            <a:extLst>
              <a:ext uri="{FF2B5EF4-FFF2-40B4-BE49-F238E27FC236}">
                <a16:creationId xmlns:a16="http://schemas.microsoft.com/office/drawing/2014/main" id="{AAFB4559-F3D1-4C8E-8FD9-23609BC9F1CD}"/>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38" name="Date Placeholder 44">
            <a:extLst>
              <a:ext uri="{FF2B5EF4-FFF2-40B4-BE49-F238E27FC236}">
                <a16:creationId xmlns:a16="http://schemas.microsoft.com/office/drawing/2014/main" id="{A3EC832A-52B8-43CD-BB56-4C2C5EC9D802}"/>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09635856-DD65-4970-9979-7C3DE3721CDA}" type="datetime1">
              <a:rPr lang="ru-RU" smtClean="0"/>
              <a:t>14.01.2026</a:t>
            </a:fld>
            <a:endParaRPr lang="ru-RU" dirty="0"/>
          </a:p>
        </p:txBody>
      </p:sp>
      <p:sp>
        <p:nvSpPr>
          <p:cNvPr id="39" name="Slide Number Placeholder 45">
            <a:extLst>
              <a:ext uri="{FF2B5EF4-FFF2-40B4-BE49-F238E27FC236}">
                <a16:creationId xmlns:a16="http://schemas.microsoft.com/office/drawing/2014/main" id="{C456FE32-F880-4323-BE6C-D2DD9C714947}"/>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40" name="Нижний колонтитул 1">
            <a:extLst>
              <a:ext uri="{FF2B5EF4-FFF2-40B4-BE49-F238E27FC236}">
                <a16:creationId xmlns:a16="http://schemas.microsoft.com/office/drawing/2014/main" id="{AF6D946E-7AFB-4C3C-8347-50086C9E2134}"/>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43" name="Текст 24">
            <a:extLst>
              <a:ext uri="{FF2B5EF4-FFF2-40B4-BE49-F238E27FC236}">
                <a16:creationId xmlns:a16="http://schemas.microsoft.com/office/drawing/2014/main" id="{BC29F757-D973-4ED4-A818-2936E34765E4}"/>
              </a:ext>
            </a:extLst>
          </p:cNvPr>
          <p:cNvSpPr>
            <a:spLocks noGrp="1"/>
          </p:cNvSpPr>
          <p:nvPr>
            <p:ph type="body" sz="quarter" idx="36"/>
          </p:nvPr>
        </p:nvSpPr>
        <p:spPr>
          <a:xfrm>
            <a:off x="4046538" y="1489073"/>
            <a:ext cx="3427337"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45" name="Текст 24">
            <a:extLst>
              <a:ext uri="{FF2B5EF4-FFF2-40B4-BE49-F238E27FC236}">
                <a16:creationId xmlns:a16="http://schemas.microsoft.com/office/drawing/2014/main" id="{7CA9D65F-8451-4E15-9544-FE7081750236}"/>
              </a:ext>
            </a:extLst>
          </p:cNvPr>
          <p:cNvSpPr>
            <a:spLocks noGrp="1"/>
          </p:cNvSpPr>
          <p:nvPr>
            <p:ph type="body" sz="quarter" idx="38"/>
          </p:nvPr>
        </p:nvSpPr>
        <p:spPr>
          <a:xfrm>
            <a:off x="7732712" y="1489073"/>
            <a:ext cx="3427337"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15" name="Title 1">
            <a:extLst>
              <a:ext uri="{FF2B5EF4-FFF2-40B4-BE49-F238E27FC236}">
                <a16:creationId xmlns:a16="http://schemas.microsoft.com/office/drawing/2014/main" id="{BD1AE0FA-BD15-473D-B4EF-F9AABE6CBDFB}"/>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16" name="Rectangle 15">
            <a:extLst>
              <a:ext uri="{FF2B5EF4-FFF2-40B4-BE49-F238E27FC236}">
                <a16:creationId xmlns:a16="http://schemas.microsoft.com/office/drawing/2014/main" id="{7B3AD509-3A5D-466F-8460-278FBC14FBC1}"/>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7" name="Текст 24">
            <a:extLst>
              <a:ext uri="{FF2B5EF4-FFF2-40B4-BE49-F238E27FC236}">
                <a16:creationId xmlns:a16="http://schemas.microsoft.com/office/drawing/2014/main" id="{83188296-699B-4FA0-BA25-95D4A52D7D93}"/>
              </a:ext>
            </a:extLst>
          </p:cNvPr>
          <p:cNvSpPr>
            <a:spLocks noGrp="1"/>
          </p:cNvSpPr>
          <p:nvPr>
            <p:ph type="body" sz="quarter" idx="40"/>
          </p:nvPr>
        </p:nvSpPr>
        <p:spPr>
          <a:xfrm>
            <a:off x="360366" y="2251883"/>
            <a:ext cx="3427410"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0" name="Текст 10">
            <a:extLst>
              <a:ext uri="{FF2B5EF4-FFF2-40B4-BE49-F238E27FC236}">
                <a16:creationId xmlns:a16="http://schemas.microsoft.com/office/drawing/2014/main" id="{14B8D637-4981-4592-AC6E-998E608ACEC6}"/>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
        <p:nvSpPr>
          <p:cNvPr id="23" name="Текст 24">
            <a:extLst>
              <a:ext uri="{FF2B5EF4-FFF2-40B4-BE49-F238E27FC236}">
                <a16:creationId xmlns:a16="http://schemas.microsoft.com/office/drawing/2014/main" id="{A8A65B8F-9B5A-458A-ADC9-9FE40CB4F44A}"/>
              </a:ext>
            </a:extLst>
          </p:cNvPr>
          <p:cNvSpPr>
            <a:spLocks noGrp="1"/>
          </p:cNvSpPr>
          <p:nvPr>
            <p:ph type="body" sz="quarter" idx="41"/>
          </p:nvPr>
        </p:nvSpPr>
        <p:spPr>
          <a:xfrm>
            <a:off x="4046465" y="2251883"/>
            <a:ext cx="3427410"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4" name="Текст 24">
            <a:extLst>
              <a:ext uri="{FF2B5EF4-FFF2-40B4-BE49-F238E27FC236}">
                <a16:creationId xmlns:a16="http://schemas.microsoft.com/office/drawing/2014/main" id="{E6718F83-8CFD-422A-9C4E-A1A4474DC548}"/>
              </a:ext>
            </a:extLst>
          </p:cNvPr>
          <p:cNvSpPr>
            <a:spLocks noGrp="1"/>
          </p:cNvSpPr>
          <p:nvPr>
            <p:ph type="body" sz="quarter" idx="42"/>
          </p:nvPr>
        </p:nvSpPr>
        <p:spPr>
          <a:xfrm>
            <a:off x="7732564" y="2251883"/>
            <a:ext cx="3427410"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6731909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2068AC2-AEA0-4D85-8ED8-26B15B0227E2}"/>
              </a:ext>
            </a:extLst>
          </p:cNvPr>
          <p:cNvGraphicFramePr>
            <a:graphicFrameLocks noChangeAspect="1"/>
          </p:cNvGraphicFramePr>
          <p:nvPr userDrawn="1">
            <p:custDataLst>
              <p:tags r:id="rId2"/>
            </p:custDataLst>
            <p:extLst>
              <p:ext uri="{D42A27DB-BD31-4B8C-83A1-F6EECF244321}">
                <p14:modId xmlns:p14="http://schemas.microsoft.com/office/powerpoint/2010/main" val="2851638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594"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Заголовок 1">
            <a:extLst>
              <a:ext uri="{FF2B5EF4-FFF2-40B4-BE49-F238E27FC236}">
                <a16:creationId xmlns:a16="http://schemas.microsoft.com/office/drawing/2014/main" id="{D60CF5A3-97B7-4D12-AA97-913E4F3B0F82}"/>
              </a:ext>
            </a:extLst>
          </p:cNvPr>
          <p:cNvSpPr>
            <a:spLocks noGrp="1"/>
          </p:cNvSpPr>
          <p:nvPr>
            <p:ph type="title"/>
          </p:nvPr>
        </p:nvSpPr>
        <p:spPr>
          <a:xfrm>
            <a:off x="358775" y="890015"/>
            <a:ext cx="8039100" cy="2196000"/>
          </a:xfrm>
          <a:prstGeom prst="rect">
            <a:avLst/>
          </a:prstGeom>
          <a:ln>
            <a:noFill/>
          </a:ln>
        </p:spPr>
        <p:txBody>
          <a:bodyPr vert="horz" wrap="square" lIns="0" tIns="0" rIns="0" bIns="0" rtlCol="0" anchor="t" anchorCtr="0">
            <a:noAutofit/>
          </a:bodyPr>
          <a:lstStyle>
            <a:lvl1pPr>
              <a:defRPr lang="ru-RU" sz="6000" dirty="0">
                <a:solidFill>
                  <a:schemeClr val="bg2"/>
                </a:solidFill>
                <a:latin typeface="+mj-lt"/>
                <a:cs typeface="Arial Black" panose="020B0604020202020204" pitchFamily="34" charset="0"/>
              </a:defRPr>
            </a:lvl1pPr>
          </a:lstStyle>
          <a:p>
            <a:pPr lvl="0"/>
            <a:r>
              <a:rPr lang="ru-RU"/>
              <a:t>Образец заголовка</a:t>
            </a:r>
            <a:endParaRPr lang="ru-RU" dirty="0"/>
          </a:p>
        </p:txBody>
      </p:sp>
      <p:sp>
        <p:nvSpPr>
          <p:cNvPr id="25" name="Дата 2">
            <a:extLst>
              <a:ext uri="{FF2B5EF4-FFF2-40B4-BE49-F238E27FC236}">
                <a16:creationId xmlns:a16="http://schemas.microsoft.com/office/drawing/2014/main" id="{49474666-3CB4-4588-AB5D-2ADB5737D183}"/>
              </a:ext>
            </a:extLst>
          </p:cNvPr>
          <p:cNvSpPr>
            <a:spLocks noGrp="1"/>
          </p:cNvSpPr>
          <p:nvPr>
            <p:ph type="dt" sz="half" idx="10"/>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DDFD8F35-18BF-4503-A2EE-D51B79AA3D71}" type="datetime1">
              <a:rPr lang="ru-RU" smtClean="0"/>
              <a:t>14.01.2026</a:t>
            </a:fld>
            <a:endParaRPr lang="ru-RU" dirty="0"/>
          </a:p>
        </p:txBody>
      </p:sp>
      <p:pic>
        <p:nvPicPr>
          <p:cNvPr id="26" name="Picture 25">
            <a:extLst>
              <a:ext uri="{FF2B5EF4-FFF2-40B4-BE49-F238E27FC236}">
                <a16:creationId xmlns:a16="http://schemas.microsoft.com/office/drawing/2014/main" id="{700EB16F-6433-4206-82A2-21FBC060D96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27" name="Текст 10">
            <a:extLst>
              <a:ext uri="{FF2B5EF4-FFF2-40B4-BE49-F238E27FC236}">
                <a16:creationId xmlns:a16="http://schemas.microsoft.com/office/drawing/2014/main" id="{3270A37B-3B61-4DBD-AFD4-929BCB373020}"/>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pic>
        <p:nvPicPr>
          <p:cNvPr id="264" name="Graphic 263">
            <a:extLst>
              <a:ext uri="{FF2B5EF4-FFF2-40B4-BE49-F238E27FC236}">
                <a16:creationId xmlns:a16="http://schemas.microsoft.com/office/drawing/2014/main" id="{0E1C2631-C5C1-41A1-ACA4-56C5E111714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074716" y="546100"/>
            <a:ext cx="6447360" cy="5934075"/>
          </a:xfrm>
          <a:prstGeom prst="rect">
            <a:avLst/>
          </a:prstGeom>
        </p:spPr>
      </p:pic>
    </p:spTree>
    <p:extLst>
      <p:ext uri="{BB962C8B-B14F-4D97-AF65-F5344CB8AC3E}">
        <p14:creationId xmlns:p14="http://schemas.microsoft.com/office/powerpoint/2010/main" val="249083917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four content 1">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44B55DF-D1AC-41F5-828A-7AB9A2C04CB5}"/>
              </a:ext>
            </a:extLst>
          </p:cNvPr>
          <p:cNvGraphicFramePr>
            <a:graphicFrameLocks noChangeAspect="1"/>
          </p:cNvGraphicFramePr>
          <p:nvPr userDrawn="1">
            <p:custDataLst>
              <p:tags r:id="rId2"/>
            </p:custDataLst>
            <p:extLst>
              <p:ext uri="{D42A27DB-BD31-4B8C-83A1-F6EECF244321}">
                <p14:modId xmlns:p14="http://schemas.microsoft.com/office/powerpoint/2010/main" val="2777367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407"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Текст 24">
            <a:extLst>
              <a:ext uri="{FF2B5EF4-FFF2-40B4-BE49-F238E27FC236}">
                <a16:creationId xmlns:a16="http://schemas.microsoft.com/office/drawing/2014/main" id="{D120D590-F2DF-444B-B12E-B94354C38F2C}"/>
              </a:ext>
            </a:extLst>
          </p:cNvPr>
          <p:cNvSpPr>
            <a:spLocks noGrp="1"/>
          </p:cNvSpPr>
          <p:nvPr>
            <p:ph type="body" sz="quarter" idx="30"/>
          </p:nvPr>
        </p:nvSpPr>
        <p:spPr>
          <a:xfrm>
            <a:off x="360365" y="1489073"/>
            <a:ext cx="2505020"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30" name="Текст 24">
            <a:extLst>
              <a:ext uri="{FF2B5EF4-FFF2-40B4-BE49-F238E27FC236}">
                <a16:creationId xmlns:a16="http://schemas.microsoft.com/office/drawing/2014/main" id="{E792D53F-34CC-4EEE-BBE2-82B71E8930E0}"/>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31" name="Текст 24">
            <a:extLst>
              <a:ext uri="{FF2B5EF4-FFF2-40B4-BE49-F238E27FC236}">
                <a16:creationId xmlns:a16="http://schemas.microsoft.com/office/drawing/2014/main" id="{766BB985-E7D9-47AB-B059-8190003C9749}"/>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32" name="Date Placeholder 44">
            <a:extLst>
              <a:ext uri="{FF2B5EF4-FFF2-40B4-BE49-F238E27FC236}">
                <a16:creationId xmlns:a16="http://schemas.microsoft.com/office/drawing/2014/main" id="{E424D692-DBB7-4B5E-84F6-57BE8B61BF59}"/>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265C7050-8823-4EA2-8AC1-3CBD6BB7FEC8}" type="datetime1">
              <a:rPr lang="ru-RU" smtClean="0"/>
              <a:t>14.01.2026</a:t>
            </a:fld>
            <a:endParaRPr lang="ru-RU" dirty="0"/>
          </a:p>
        </p:txBody>
      </p:sp>
      <p:sp>
        <p:nvSpPr>
          <p:cNvPr id="33" name="Slide Number Placeholder 45">
            <a:extLst>
              <a:ext uri="{FF2B5EF4-FFF2-40B4-BE49-F238E27FC236}">
                <a16:creationId xmlns:a16="http://schemas.microsoft.com/office/drawing/2014/main" id="{A4AD540C-C2BF-40CB-B745-F72B0280FE3A}"/>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34" name="Нижний колонтитул 1">
            <a:extLst>
              <a:ext uri="{FF2B5EF4-FFF2-40B4-BE49-F238E27FC236}">
                <a16:creationId xmlns:a16="http://schemas.microsoft.com/office/drawing/2014/main" id="{73A58F08-66FB-4649-B13E-F849A8BB267B}"/>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39" name="Текст 24">
            <a:extLst>
              <a:ext uri="{FF2B5EF4-FFF2-40B4-BE49-F238E27FC236}">
                <a16:creationId xmlns:a16="http://schemas.microsoft.com/office/drawing/2014/main" id="{53421CDD-CDA3-45F8-BAB7-C49990929B68}"/>
              </a:ext>
            </a:extLst>
          </p:cNvPr>
          <p:cNvSpPr>
            <a:spLocks noGrp="1"/>
          </p:cNvSpPr>
          <p:nvPr>
            <p:ph type="body" sz="quarter" idx="36"/>
          </p:nvPr>
        </p:nvSpPr>
        <p:spPr>
          <a:xfrm>
            <a:off x="3124200" y="1489073"/>
            <a:ext cx="2505020"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41" name="Текст 24">
            <a:extLst>
              <a:ext uri="{FF2B5EF4-FFF2-40B4-BE49-F238E27FC236}">
                <a16:creationId xmlns:a16="http://schemas.microsoft.com/office/drawing/2014/main" id="{AE933AEE-CB91-469F-90AF-5E004EEADD5D}"/>
              </a:ext>
            </a:extLst>
          </p:cNvPr>
          <p:cNvSpPr>
            <a:spLocks noGrp="1"/>
          </p:cNvSpPr>
          <p:nvPr>
            <p:ph type="body" sz="quarter" idx="38"/>
          </p:nvPr>
        </p:nvSpPr>
        <p:spPr>
          <a:xfrm>
            <a:off x="5888035" y="1489073"/>
            <a:ext cx="2505020"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43" name="Текст 24">
            <a:extLst>
              <a:ext uri="{FF2B5EF4-FFF2-40B4-BE49-F238E27FC236}">
                <a16:creationId xmlns:a16="http://schemas.microsoft.com/office/drawing/2014/main" id="{29A3A6A5-6428-4E44-85FA-01830809824E}"/>
              </a:ext>
            </a:extLst>
          </p:cNvPr>
          <p:cNvSpPr>
            <a:spLocks noGrp="1"/>
          </p:cNvSpPr>
          <p:nvPr>
            <p:ph type="body" sz="quarter" idx="40"/>
          </p:nvPr>
        </p:nvSpPr>
        <p:spPr>
          <a:xfrm>
            <a:off x="8651870" y="1489073"/>
            <a:ext cx="2505020"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17" name="Title 1">
            <a:extLst>
              <a:ext uri="{FF2B5EF4-FFF2-40B4-BE49-F238E27FC236}">
                <a16:creationId xmlns:a16="http://schemas.microsoft.com/office/drawing/2014/main" id="{45B3AE49-FF11-4C97-9258-E77216EAF228}"/>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18" name="Rectangle 17">
            <a:extLst>
              <a:ext uri="{FF2B5EF4-FFF2-40B4-BE49-F238E27FC236}">
                <a16:creationId xmlns:a16="http://schemas.microsoft.com/office/drawing/2014/main" id="{83FF4C81-B91F-4D6B-A33E-90061B768BED}"/>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9" name="Текст 24">
            <a:extLst>
              <a:ext uri="{FF2B5EF4-FFF2-40B4-BE49-F238E27FC236}">
                <a16:creationId xmlns:a16="http://schemas.microsoft.com/office/drawing/2014/main" id="{87643A7C-8BF9-4E2D-B831-82903808643D}"/>
              </a:ext>
            </a:extLst>
          </p:cNvPr>
          <p:cNvSpPr>
            <a:spLocks noGrp="1"/>
          </p:cNvSpPr>
          <p:nvPr>
            <p:ph type="body" sz="quarter" idx="42"/>
          </p:nvPr>
        </p:nvSpPr>
        <p:spPr>
          <a:xfrm>
            <a:off x="360366" y="2251883"/>
            <a:ext cx="2505019"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0" name="Текст 24">
            <a:extLst>
              <a:ext uri="{FF2B5EF4-FFF2-40B4-BE49-F238E27FC236}">
                <a16:creationId xmlns:a16="http://schemas.microsoft.com/office/drawing/2014/main" id="{EF5DE5B5-872F-42D2-AEC9-4917F4B5816C}"/>
              </a:ext>
            </a:extLst>
          </p:cNvPr>
          <p:cNvSpPr>
            <a:spLocks noGrp="1"/>
          </p:cNvSpPr>
          <p:nvPr>
            <p:ph type="body" sz="quarter" idx="43"/>
          </p:nvPr>
        </p:nvSpPr>
        <p:spPr>
          <a:xfrm>
            <a:off x="3124200" y="2251883"/>
            <a:ext cx="2505019"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1" name="Текст 24">
            <a:extLst>
              <a:ext uri="{FF2B5EF4-FFF2-40B4-BE49-F238E27FC236}">
                <a16:creationId xmlns:a16="http://schemas.microsoft.com/office/drawing/2014/main" id="{1F26B22D-0351-4107-8179-7FEAA4FE7E78}"/>
              </a:ext>
            </a:extLst>
          </p:cNvPr>
          <p:cNvSpPr>
            <a:spLocks noGrp="1"/>
          </p:cNvSpPr>
          <p:nvPr>
            <p:ph type="body" sz="quarter" idx="44"/>
          </p:nvPr>
        </p:nvSpPr>
        <p:spPr>
          <a:xfrm>
            <a:off x="5888034" y="2251883"/>
            <a:ext cx="2505019"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3" name="Текст 24">
            <a:extLst>
              <a:ext uri="{FF2B5EF4-FFF2-40B4-BE49-F238E27FC236}">
                <a16:creationId xmlns:a16="http://schemas.microsoft.com/office/drawing/2014/main" id="{D990E0F5-6979-4C88-8D9D-20485A0F4E27}"/>
              </a:ext>
            </a:extLst>
          </p:cNvPr>
          <p:cNvSpPr>
            <a:spLocks noGrp="1"/>
          </p:cNvSpPr>
          <p:nvPr>
            <p:ph type="body" sz="quarter" idx="45"/>
          </p:nvPr>
        </p:nvSpPr>
        <p:spPr>
          <a:xfrm>
            <a:off x="8651868" y="2251883"/>
            <a:ext cx="2505019"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4" name="Текст 10">
            <a:extLst>
              <a:ext uri="{FF2B5EF4-FFF2-40B4-BE49-F238E27FC236}">
                <a16:creationId xmlns:a16="http://schemas.microsoft.com/office/drawing/2014/main" id="{17EE7230-E0C1-4717-99FF-05D6C11F5776}"/>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23288929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content 2">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E3615EEB-FED3-4077-BDE4-6B7E1BE739E2}"/>
              </a:ext>
            </a:extLst>
          </p:cNvPr>
          <p:cNvGraphicFramePr>
            <a:graphicFrameLocks noChangeAspect="1"/>
          </p:cNvGraphicFramePr>
          <p:nvPr userDrawn="1">
            <p:custDataLst>
              <p:tags r:id="rId2"/>
            </p:custDataLst>
            <p:extLst>
              <p:ext uri="{D42A27DB-BD31-4B8C-83A1-F6EECF244321}">
                <p14:modId xmlns:p14="http://schemas.microsoft.com/office/powerpoint/2010/main" val="381039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387"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Рисунок 4">
            <a:extLst>
              <a:ext uri="{FF2B5EF4-FFF2-40B4-BE49-F238E27FC236}">
                <a16:creationId xmlns:a16="http://schemas.microsoft.com/office/drawing/2014/main" id="{76EE8834-F12F-593D-D251-238A5A7EA3DE}"/>
              </a:ext>
            </a:extLst>
          </p:cNvPr>
          <p:cNvSpPr>
            <a:spLocks noGrp="1"/>
          </p:cNvSpPr>
          <p:nvPr>
            <p:ph type="pic" sz="quarter" idx="35"/>
          </p:nvPr>
        </p:nvSpPr>
        <p:spPr>
          <a:xfrm>
            <a:off x="7734300" y="546101"/>
            <a:ext cx="3427413" cy="5459412"/>
          </a:xfrm>
          <a:prstGeom prst="rect">
            <a:avLst/>
          </a:prstGeom>
          <a:solidFill>
            <a:srgbClr val="E5E5E5"/>
          </a:solidFill>
        </p:spPr>
        <p:txBody>
          <a:bodyPr anchor="ctr"/>
          <a:lstStyle>
            <a:lvl1pPr marL="0" indent="0" algn="ctr">
              <a:buFontTx/>
              <a:buNone/>
              <a:defRPr>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14" name="Текст 24">
            <a:extLst>
              <a:ext uri="{FF2B5EF4-FFF2-40B4-BE49-F238E27FC236}">
                <a16:creationId xmlns:a16="http://schemas.microsoft.com/office/drawing/2014/main" id="{9CCD0EFA-1AA9-4FA1-83F5-BBFB72E08BEB}"/>
              </a:ext>
            </a:extLst>
          </p:cNvPr>
          <p:cNvSpPr>
            <a:spLocks noGrp="1"/>
          </p:cNvSpPr>
          <p:nvPr>
            <p:ph type="body" sz="quarter" idx="30"/>
          </p:nvPr>
        </p:nvSpPr>
        <p:spPr>
          <a:xfrm>
            <a:off x="360363" y="3491666"/>
            <a:ext cx="7113600" cy="25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dirty="0" smtClean="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28" name="Текст 24">
            <a:extLst>
              <a:ext uri="{FF2B5EF4-FFF2-40B4-BE49-F238E27FC236}">
                <a16:creationId xmlns:a16="http://schemas.microsoft.com/office/drawing/2014/main" id="{424E61F0-7577-453C-9B81-89DF4A030248}"/>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29" name="Текст 24">
            <a:extLst>
              <a:ext uri="{FF2B5EF4-FFF2-40B4-BE49-F238E27FC236}">
                <a16:creationId xmlns:a16="http://schemas.microsoft.com/office/drawing/2014/main" id="{A8BA7FE7-9B9A-4AD0-8B6F-C4D062519715}"/>
              </a:ext>
            </a:extLst>
          </p:cNvPr>
          <p:cNvSpPr>
            <a:spLocks noGrp="1"/>
          </p:cNvSpPr>
          <p:nvPr>
            <p:ph type="body" sz="quarter" idx="36"/>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30" name="Date Placeholder 44">
            <a:extLst>
              <a:ext uri="{FF2B5EF4-FFF2-40B4-BE49-F238E27FC236}">
                <a16:creationId xmlns:a16="http://schemas.microsoft.com/office/drawing/2014/main" id="{15F4F492-EE12-4513-BD8A-7E7B2589C029}"/>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41DB8F38-7CA2-4735-ABA7-0597270304CF}" type="datetime1">
              <a:rPr lang="ru-RU" smtClean="0"/>
              <a:t>14.01.2026</a:t>
            </a:fld>
            <a:endParaRPr lang="ru-RU" dirty="0"/>
          </a:p>
        </p:txBody>
      </p:sp>
      <p:sp>
        <p:nvSpPr>
          <p:cNvPr id="31" name="Slide Number Placeholder 45">
            <a:extLst>
              <a:ext uri="{FF2B5EF4-FFF2-40B4-BE49-F238E27FC236}">
                <a16:creationId xmlns:a16="http://schemas.microsoft.com/office/drawing/2014/main" id="{A6D68C17-2BB7-4483-AFCD-4FEAAEC97B28}"/>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32" name="Нижний колонтитул 1">
            <a:extLst>
              <a:ext uri="{FF2B5EF4-FFF2-40B4-BE49-F238E27FC236}">
                <a16:creationId xmlns:a16="http://schemas.microsoft.com/office/drawing/2014/main" id="{990D2BB8-8AE4-4F35-80D0-D076E0ED3EF8}"/>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13" name="Title 1">
            <a:extLst>
              <a:ext uri="{FF2B5EF4-FFF2-40B4-BE49-F238E27FC236}">
                <a16:creationId xmlns:a16="http://schemas.microsoft.com/office/drawing/2014/main" id="{BD8EAEF3-7E7B-480F-B6A3-A73B9A9A1759}"/>
              </a:ext>
            </a:extLst>
          </p:cNvPr>
          <p:cNvSpPr>
            <a:spLocks noGrp="1"/>
          </p:cNvSpPr>
          <p:nvPr>
            <p:ph type="title"/>
          </p:nvPr>
        </p:nvSpPr>
        <p:spPr>
          <a:xfrm>
            <a:off x="360364" y="546099"/>
            <a:ext cx="7115174" cy="792164"/>
          </a:xfrm>
        </p:spPr>
        <p:txBody>
          <a:bodyPr vert="horz"/>
          <a:lstStyle>
            <a:lvl1pPr>
              <a:defRPr/>
            </a:lvl1pPr>
          </a:lstStyle>
          <a:p>
            <a:r>
              <a:rPr lang="ru-RU"/>
              <a:t>Образец заголовка</a:t>
            </a:r>
            <a:endParaRPr lang="ru-RU" dirty="0"/>
          </a:p>
        </p:txBody>
      </p:sp>
      <p:sp>
        <p:nvSpPr>
          <p:cNvPr id="16" name="Rectangle 15">
            <a:extLst>
              <a:ext uri="{FF2B5EF4-FFF2-40B4-BE49-F238E27FC236}">
                <a16:creationId xmlns:a16="http://schemas.microsoft.com/office/drawing/2014/main" id="{9AC3A1F2-707F-4D94-B8C2-226505816E4F}"/>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9" name="Текст 10">
            <a:extLst>
              <a:ext uri="{FF2B5EF4-FFF2-40B4-BE49-F238E27FC236}">
                <a16:creationId xmlns:a16="http://schemas.microsoft.com/office/drawing/2014/main" id="{3F3A743B-DB19-4611-A6E4-4C487516947F}"/>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
        <p:nvSpPr>
          <p:cNvPr id="22" name="Текст 24">
            <a:extLst>
              <a:ext uri="{FF2B5EF4-FFF2-40B4-BE49-F238E27FC236}">
                <a16:creationId xmlns:a16="http://schemas.microsoft.com/office/drawing/2014/main" id="{E9D860FD-A39B-4DFA-A33A-8D981DAAEF18}"/>
              </a:ext>
            </a:extLst>
          </p:cNvPr>
          <p:cNvSpPr>
            <a:spLocks noGrp="1"/>
          </p:cNvSpPr>
          <p:nvPr>
            <p:ph type="body" sz="quarter" idx="39"/>
          </p:nvPr>
        </p:nvSpPr>
        <p:spPr>
          <a:xfrm>
            <a:off x="361949" y="1490664"/>
            <a:ext cx="7110425" cy="1749424"/>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4" name="Текст 24">
            <a:extLst>
              <a:ext uri="{FF2B5EF4-FFF2-40B4-BE49-F238E27FC236}">
                <a16:creationId xmlns:a16="http://schemas.microsoft.com/office/drawing/2014/main" id="{CCA188EB-3AD5-485A-A222-5A3431D86B42}"/>
              </a:ext>
            </a:extLst>
          </p:cNvPr>
          <p:cNvSpPr>
            <a:spLocks noGrp="1"/>
          </p:cNvSpPr>
          <p:nvPr>
            <p:ph type="body" sz="quarter" idx="40"/>
          </p:nvPr>
        </p:nvSpPr>
        <p:spPr>
          <a:xfrm>
            <a:off x="358775" y="3920579"/>
            <a:ext cx="7113600" cy="2083345"/>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26343895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and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A9E11A-7597-4A3F-8A33-FE084D4FBFF5}"/>
              </a:ext>
            </a:extLst>
          </p:cNvPr>
          <p:cNvGraphicFramePr>
            <a:graphicFrameLocks noChangeAspect="1"/>
          </p:cNvGraphicFramePr>
          <p:nvPr userDrawn="1">
            <p:custDataLst>
              <p:tags r:id="rId2"/>
            </p:custDataLst>
            <p:extLst>
              <p:ext uri="{D42A27DB-BD31-4B8C-83A1-F6EECF244321}">
                <p14:modId xmlns:p14="http://schemas.microsoft.com/office/powerpoint/2010/main" val="4234591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839"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Рисунок 4">
            <a:extLst>
              <a:ext uri="{FF2B5EF4-FFF2-40B4-BE49-F238E27FC236}">
                <a16:creationId xmlns:a16="http://schemas.microsoft.com/office/drawing/2014/main" id="{36666D68-C2EB-1E4F-9E7A-B21FB3C4ED6C}"/>
              </a:ext>
            </a:extLst>
          </p:cNvPr>
          <p:cNvSpPr>
            <a:spLocks noGrp="1"/>
          </p:cNvSpPr>
          <p:nvPr>
            <p:ph type="pic" sz="quarter" idx="35"/>
          </p:nvPr>
        </p:nvSpPr>
        <p:spPr>
          <a:xfrm>
            <a:off x="5761037" y="34724"/>
            <a:ext cx="5761038" cy="6445451"/>
          </a:xfrm>
          <a:prstGeom prst="rect">
            <a:avLst/>
          </a:prstGeom>
          <a:solidFill>
            <a:srgbClr val="E5E5E5"/>
          </a:solidFill>
        </p:spPr>
        <p:txBody>
          <a:bodyPr anchor="ctr"/>
          <a:lstStyle>
            <a:lvl1pPr marL="0" indent="0" algn="ctr">
              <a:buFontTx/>
              <a:buNone/>
              <a:defRPr>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11" name="Текст 24">
            <a:extLst>
              <a:ext uri="{FF2B5EF4-FFF2-40B4-BE49-F238E27FC236}">
                <a16:creationId xmlns:a16="http://schemas.microsoft.com/office/drawing/2014/main" id="{58F19200-2145-426F-9E1A-22631525D072}"/>
              </a:ext>
            </a:extLst>
          </p:cNvPr>
          <p:cNvSpPr>
            <a:spLocks noGrp="1"/>
          </p:cNvSpPr>
          <p:nvPr>
            <p:ph type="body" sz="quarter" idx="30"/>
          </p:nvPr>
        </p:nvSpPr>
        <p:spPr>
          <a:xfrm>
            <a:off x="360365" y="1489073"/>
            <a:ext cx="2505020"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14" name="Текст 24">
            <a:extLst>
              <a:ext uri="{FF2B5EF4-FFF2-40B4-BE49-F238E27FC236}">
                <a16:creationId xmlns:a16="http://schemas.microsoft.com/office/drawing/2014/main" id="{62460E48-5AEC-4BE4-88D2-B29F7CDA288F}"/>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23" name="Нижний колонтитул 1">
            <a:extLst>
              <a:ext uri="{FF2B5EF4-FFF2-40B4-BE49-F238E27FC236}">
                <a16:creationId xmlns:a16="http://schemas.microsoft.com/office/drawing/2014/main" id="{0EE9D8E8-2A58-41B7-B592-8EABDE7FDB21}"/>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26" name="Текст 24">
            <a:extLst>
              <a:ext uri="{FF2B5EF4-FFF2-40B4-BE49-F238E27FC236}">
                <a16:creationId xmlns:a16="http://schemas.microsoft.com/office/drawing/2014/main" id="{F65D8692-DC2C-4142-9D96-32747F470A38}"/>
              </a:ext>
            </a:extLst>
          </p:cNvPr>
          <p:cNvSpPr>
            <a:spLocks noGrp="1"/>
          </p:cNvSpPr>
          <p:nvPr>
            <p:ph type="body" sz="quarter" idx="37"/>
          </p:nvPr>
        </p:nvSpPr>
        <p:spPr>
          <a:xfrm>
            <a:off x="3124200" y="1489073"/>
            <a:ext cx="2505020" cy="612000"/>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12" name="Текст 24">
            <a:extLst>
              <a:ext uri="{FF2B5EF4-FFF2-40B4-BE49-F238E27FC236}">
                <a16:creationId xmlns:a16="http://schemas.microsoft.com/office/drawing/2014/main" id="{79C96E53-6E13-414E-B265-6AA4F7C10FA8}"/>
              </a:ext>
            </a:extLst>
          </p:cNvPr>
          <p:cNvSpPr>
            <a:spLocks noGrp="1"/>
          </p:cNvSpPr>
          <p:nvPr>
            <p:ph type="body" sz="quarter" idx="39"/>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5" name="Date Placeholder 44">
            <a:extLst>
              <a:ext uri="{FF2B5EF4-FFF2-40B4-BE49-F238E27FC236}">
                <a16:creationId xmlns:a16="http://schemas.microsoft.com/office/drawing/2014/main" id="{E0686975-8673-4DC5-882C-00B9D1E1A8E0}"/>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1"/>
                </a:solidFill>
                <a:latin typeface="+mn-lt"/>
                <a:ea typeface="Arial" panose="020B0604020202020204" pitchFamily="34" charset="0"/>
                <a:cs typeface="Arial" panose="020B0604020202020204" pitchFamily="34" charset="0"/>
              </a:defRPr>
            </a:lvl1pPr>
          </a:lstStyle>
          <a:p>
            <a:fld id="{F68ABEA5-C07F-4CD9-B296-635BA53F743D}" type="datetime1">
              <a:rPr lang="ru-RU" smtClean="0"/>
              <a:t>14.01.2026</a:t>
            </a:fld>
            <a:endParaRPr lang="ru-RU" dirty="0"/>
          </a:p>
        </p:txBody>
      </p:sp>
      <p:sp>
        <p:nvSpPr>
          <p:cNvPr id="16" name="Slide Number Placeholder 45">
            <a:extLst>
              <a:ext uri="{FF2B5EF4-FFF2-40B4-BE49-F238E27FC236}">
                <a16:creationId xmlns:a16="http://schemas.microsoft.com/office/drawing/2014/main" id="{33D4A555-820F-4CC8-B69D-5207865C2CB0}"/>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1"/>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18" name="Title 1">
            <a:extLst>
              <a:ext uri="{FF2B5EF4-FFF2-40B4-BE49-F238E27FC236}">
                <a16:creationId xmlns:a16="http://schemas.microsoft.com/office/drawing/2014/main" id="{18436156-197F-4022-B50B-40A515F9C5F1}"/>
              </a:ext>
            </a:extLst>
          </p:cNvPr>
          <p:cNvSpPr>
            <a:spLocks noGrp="1"/>
          </p:cNvSpPr>
          <p:nvPr>
            <p:ph type="title"/>
          </p:nvPr>
        </p:nvSpPr>
        <p:spPr>
          <a:xfrm>
            <a:off x="360364" y="546099"/>
            <a:ext cx="5270499" cy="792164"/>
          </a:xfrm>
        </p:spPr>
        <p:txBody>
          <a:bodyPr vert="horz"/>
          <a:lstStyle>
            <a:lvl1pPr>
              <a:defRPr/>
            </a:lvl1pPr>
          </a:lstStyle>
          <a:p>
            <a:r>
              <a:rPr lang="ru-RU"/>
              <a:t>Образец заголовка</a:t>
            </a:r>
            <a:endParaRPr lang="ru-RU" dirty="0"/>
          </a:p>
        </p:txBody>
      </p:sp>
      <p:sp>
        <p:nvSpPr>
          <p:cNvPr id="19" name="Rectangle 18">
            <a:extLst>
              <a:ext uri="{FF2B5EF4-FFF2-40B4-BE49-F238E27FC236}">
                <a16:creationId xmlns:a16="http://schemas.microsoft.com/office/drawing/2014/main" id="{E563C510-93D5-4491-84ED-CEBE683576A4}"/>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20" name="Текст 24">
            <a:extLst>
              <a:ext uri="{FF2B5EF4-FFF2-40B4-BE49-F238E27FC236}">
                <a16:creationId xmlns:a16="http://schemas.microsoft.com/office/drawing/2014/main" id="{E96B3BE6-9533-4357-B424-7061C986C9FF}"/>
              </a:ext>
            </a:extLst>
          </p:cNvPr>
          <p:cNvSpPr>
            <a:spLocks noGrp="1"/>
          </p:cNvSpPr>
          <p:nvPr>
            <p:ph type="body" sz="quarter" idx="42"/>
          </p:nvPr>
        </p:nvSpPr>
        <p:spPr>
          <a:xfrm>
            <a:off x="360366" y="2251883"/>
            <a:ext cx="2505019"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2" name="Текст 24">
            <a:extLst>
              <a:ext uri="{FF2B5EF4-FFF2-40B4-BE49-F238E27FC236}">
                <a16:creationId xmlns:a16="http://schemas.microsoft.com/office/drawing/2014/main" id="{8656D75A-E514-4E60-BA7D-DA9FFE7B654B}"/>
              </a:ext>
            </a:extLst>
          </p:cNvPr>
          <p:cNvSpPr>
            <a:spLocks noGrp="1"/>
          </p:cNvSpPr>
          <p:nvPr>
            <p:ph type="body" sz="quarter" idx="43"/>
          </p:nvPr>
        </p:nvSpPr>
        <p:spPr>
          <a:xfrm>
            <a:off x="3125844" y="2251883"/>
            <a:ext cx="2505019" cy="3752043"/>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4" name="Текст 10">
            <a:extLst>
              <a:ext uri="{FF2B5EF4-FFF2-40B4-BE49-F238E27FC236}">
                <a16:creationId xmlns:a16="http://schemas.microsoft.com/office/drawing/2014/main" id="{BC6900E2-1A83-4ACC-A00E-E70718C1DF45}"/>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42390438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four content 2">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C8238E2A-3105-49FE-89B4-BBA258628054}"/>
              </a:ext>
            </a:extLst>
          </p:cNvPr>
          <p:cNvGraphicFramePr>
            <a:graphicFrameLocks noChangeAspect="1"/>
          </p:cNvGraphicFramePr>
          <p:nvPr userDrawn="1">
            <p:custDataLst>
              <p:tags r:id="rId2"/>
            </p:custDataLst>
            <p:extLst>
              <p:ext uri="{D42A27DB-BD31-4B8C-83A1-F6EECF244321}">
                <p14:modId xmlns:p14="http://schemas.microsoft.com/office/powerpoint/2010/main" val="1221091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433"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Рисунок 4">
            <a:extLst>
              <a:ext uri="{FF2B5EF4-FFF2-40B4-BE49-F238E27FC236}">
                <a16:creationId xmlns:a16="http://schemas.microsoft.com/office/drawing/2014/main" id="{42AA90FE-B6DD-A647-EB3A-5B2154DF4A2D}"/>
              </a:ext>
            </a:extLst>
          </p:cNvPr>
          <p:cNvSpPr>
            <a:spLocks noGrp="1"/>
          </p:cNvSpPr>
          <p:nvPr>
            <p:ph type="pic" sz="quarter" idx="43"/>
          </p:nvPr>
        </p:nvSpPr>
        <p:spPr>
          <a:xfrm>
            <a:off x="360000" y="1489075"/>
            <a:ext cx="838332" cy="762400"/>
          </a:xfrm>
          <a:prstGeom prst="rect">
            <a:avLst/>
          </a:prstGeom>
        </p:spPr>
        <p:txBody>
          <a:bodyPr anchor="ctr"/>
          <a:lstStyle>
            <a:lvl1pPr marL="0" indent="0" algn="ctr">
              <a:buFontTx/>
              <a:buNone/>
              <a:defRPr sz="800">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10" name="Рисунок 4">
            <a:extLst>
              <a:ext uri="{FF2B5EF4-FFF2-40B4-BE49-F238E27FC236}">
                <a16:creationId xmlns:a16="http://schemas.microsoft.com/office/drawing/2014/main" id="{FB75FA55-9EB5-E88F-3B17-D32726A3A828}"/>
              </a:ext>
            </a:extLst>
          </p:cNvPr>
          <p:cNvSpPr>
            <a:spLocks noGrp="1"/>
          </p:cNvSpPr>
          <p:nvPr>
            <p:ph type="pic" sz="quarter" idx="44"/>
          </p:nvPr>
        </p:nvSpPr>
        <p:spPr>
          <a:xfrm>
            <a:off x="3124200" y="1489075"/>
            <a:ext cx="838332" cy="762400"/>
          </a:xfrm>
          <a:prstGeom prst="rect">
            <a:avLst/>
          </a:prstGeom>
        </p:spPr>
        <p:txBody>
          <a:bodyPr anchor="ctr"/>
          <a:lstStyle>
            <a:lvl1pPr marL="0" indent="0" algn="ctr">
              <a:buFontTx/>
              <a:buNone/>
              <a:defRPr sz="800">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11" name="Рисунок 4">
            <a:extLst>
              <a:ext uri="{FF2B5EF4-FFF2-40B4-BE49-F238E27FC236}">
                <a16:creationId xmlns:a16="http://schemas.microsoft.com/office/drawing/2014/main" id="{36E77313-88B4-0B1B-1F82-6496EFD6906D}"/>
              </a:ext>
            </a:extLst>
          </p:cNvPr>
          <p:cNvSpPr>
            <a:spLocks noGrp="1"/>
          </p:cNvSpPr>
          <p:nvPr>
            <p:ph type="pic" sz="quarter" idx="45"/>
          </p:nvPr>
        </p:nvSpPr>
        <p:spPr>
          <a:xfrm>
            <a:off x="5888035" y="1489075"/>
            <a:ext cx="838332" cy="762400"/>
          </a:xfrm>
          <a:prstGeom prst="rect">
            <a:avLst/>
          </a:prstGeom>
        </p:spPr>
        <p:txBody>
          <a:bodyPr anchor="ctr"/>
          <a:lstStyle>
            <a:lvl1pPr marL="0" indent="0" algn="ctr">
              <a:buFontTx/>
              <a:buNone/>
              <a:defRPr sz="800">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14" name="Рисунок 4">
            <a:extLst>
              <a:ext uri="{FF2B5EF4-FFF2-40B4-BE49-F238E27FC236}">
                <a16:creationId xmlns:a16="http://schemas.microsoft.com/office/drawing/2014/main" id="{7775C0BE-2145-CCF3-3699-9F549C8F8D81}"/>
              </a:ext>
            </a:extLst>
          </p:cNvPr>
          <p:cNvSpPr>
            <a:spLocks noGrp="1"/>
          </p:cNvSpPr>
          <p:nvPr>
            <p:ph type="pic" sz="quarter" idx="46"/>
          </p:nvPr>
        </p:nvSpPr>
        <p:spPr>
          <a:xfrm>
            <a:off x="8651870" y="1489075"/>
            <a:ext cx="838332" cy="762400"/>
          </a:xfrm>
          <a:prstGeom prst="rect">
            <a:avLst/>
          </a:prstGeom>
        </p:spPr>
        <p:txBody>
          <a:bodyPr anchor="ctr"/>
          <a:lstStyle>
            <a:lvl1pPr marL="0" indent="0" algn="ctr">
              <a:buFontTx/>
              <a:buNone/>
              <a:defRPr sz="800">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30" name="Текст 24">
            <a:extLst>
              <a:ext uri="{FF2B5EF4-FFF2-40B4-BE49-F238E27FC236}">
                <a16:creationId xmlns:a16="http://schemas.microsoft.com/office/drawing/2014/main" id="{BB5DF372-DBC9-480F-AE15-6BBC8A26E5EC}"/>
              </a:ext>
            </a:extLst>
          </p:cNvPr>
          <p:cNvSpPr>
            <a:spLocks noGrp="1"/>
          </p:cNvSpPr>
          <p:nvPr>
            <p:ph type="body" sz="quarter" idx="30"/>
          </p:nvPr>
        </p:nvSpPr>
        <p:spPr>
          <a:xfrm>
            <a:off x="360365" y="2413751"/>
            <a:ext cx="2505020" cy="674252"/>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33" name="Текст 24">
            <a:extLst>
              <a:ext uri="{FF2B5EF4-FFF2-40B4-BE49-F238E27FC236}">
                <a16:creationId xmlns:a16="http://schemas.microsoft.com/office/drawing/2014/main" id="{01B254F0-811D-416D-B08E-08569446F2EC}"/>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34" name="Текст 24">
            <a:extLst>
              <a:ext uri="{FF2B5EF4-FFF2-40B4-BE49-F238E27FC236}">
                <a16:creationId xmlns:a16="http://schemas.microsoft.com/office/drawing/2014/main" id="{8EBF96AA-E2C8-4001-A310-B5669F1F3CE4}"/>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35" name="Date Placeholder 44">
            <a:extLst>
              <a:ext uri="{FF2B5EF4-FFF2-40B4-BE49-F238E27FC236}">
                <a16:creationId xmlns:a16="http://schemas.microsoft.com/office/drawing/2014/main" id="{69098AE8-33DF-4CDD-87E1-07CB12FB516A}"/>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5A7D2E46-7107-4327-9D9C-4A12257F8B79}" type="datetime1">
              <a:rPr lang="ru-RU" smtClean="0"/>
              <a:t>14.01.2026</a:t>
            </a:fld>
            <a:endParaRPr lang="ru-RU" dirty="0"/>
          </a:p>
        </p:txBody>
      </p:sp>
      <p:sp>
        <p:nvSpPr>
          <p:cNvPr id="36" name="Slide Number Placeholder 45">
            <a:extLst>
              <a:ext uri="{FF2B5EF4-FFF2-40B4-BE49-F238E27FC236}">
                <a16:creationId xmlns:a16="http://schemas.microsoft.com/office/drawing/2014/main" id="{EAB2ACFA-76E4-449D-B1DC-33D192648025}"/>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37" name="Нижний колонтитул 1">
            <a:extLst>
              <a:ext uri="{FF2B5EF4-FFF2-40B4-BE49-F238E27FC236}">
                <a16:creationId xmlns:a16="http://schemas.microsoft.com/office/drawing/2014/main" id="{62B22AE5-97FE-40AC-80CF-A65E163C2840}"/>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38" name="Текст 24">
            <a:extLst>
              <a:ext uri="{FF2B5EF4-FFF2-40B4-BE49-F238E27FC236}">
                <a16:creationId xmlns:a16="http://schemas.microsoft.com/office/drawing/2014/main" id="{FD6710EE-E249-4412-8DA1-B4A64053F696}"/>
              </a:ext>
            </a:extLst>
          </p:cNvPr>
          <p:cNvSpPr>
            <a:spLocks noGrp="1"/>
          </p:cNvSpPr>
          <p:nvPr>
            <p:ph type="body" sz="quarter" idx="36"/>
          </p:nvPr>
        </p:nvSpPr>
        <p:spPr>
          <a:xfrm>
            <a:off x="3124200" y="2402165"/>
            <a:ext cx="2505020" cy="685838"/>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40" name="Текст 24">
            <a:extLst>
              <a:ext uri="{FF2B5EF4-FFF2-40B4-BE49-F238E27FC236}">
                <a16:creationId xmlns:a16="http://schemas.microsoft.com/office/drawing/2014/main" id="{89B6202D-E6D8-416D-A930-923BE9724335}"/>
              </a:ext>
            </a:extLst>
          </p:cNvPr>
          <p:cNvSpPr>
            <a:spLocks noGrp="1"/>
          </p:cNvSpPr>
          <p:nvPr>
            <p:ph type="body" sz="quarter" idx="38"/>
          </p:nvPr>
        </p:nvSpPr>
        <p:spPr>
          <a:xfrm>
            <a:off x="5888035" y="2402165"/>
            <a:ext cx="2505020" cy="685838"/>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42" name="Текст 24">
            <a:extLst>
              <a:ext uri="{FF2B5EF4-FFF2-40B4-BE49-F238E27FC236}">
                <a16:creationId xmlns:a16="http://schemas.microsoft.com/office/drawing/2014/main" id="{94824DEE-CB21-4117-96BE-754626DB10FB}"/>
              </a:ext>
            </a:extLst>
          </p:cNvPr>
          <p:cNvSpPr>
            <a:spLocks noGrp="1"/>
          </p:cNvSpPr>
          <p:nvPr>
            <p:ph type="body" sz="quarter" idx="40"/>
          </p:nvPr>
        </p:nvSpPr>
        <p:spPr>
          <a:xfrm>
            <a:off x="8651870" y="2402165"/>
            <a:ext cx="2505020" cy="685838"/>
          </a:xfrm>
          <a:prstGeom prst="rect">
            <a:avLst/>
          </a:prstGeom>
        </p:spPr>
        <p:txBody>
          <a:bodyPr lIns="0" tIns="0" rIns="0" bIns="0"/>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marL="0" marR="0" lvl="0" indent="0" algn="l" defTabSz="914389" rtl="0" eaLnBrk="1" fontAlgn="auto" latinLnBrk="0" hangingPunct="1">
              <a:lnSpc>
                <a:spcPct val="100000"/>
              </a:lnSpc>
              <a:spcBef>
                <a:spcPct val="0"/>
              </a:spcBef>
              <a:spcAft>
                <a:spcPts val="0"/>
              </a:spcAft>
              <a:buClrTx/>
              <a:buSzTx/>
              <a:buFont typeface="Arial" pitchFamily="34" charset="0"/>
              <a:buNone/>
              <a:tabLst/>
              <a:defRPr/>
            </a:pPr>
            <a:r>
              <a:rPr lang="ru-RU"/>
              <a:t>Образец текста</a:t>
            </a:r>
          </a:p>
        </p:txBody>
      </p:sp>
      <p:sp>
        <p:nvSpPr>
          <p:cNvPr id="21" name="Title 1">
            <a:extLst>
              <a:ext uri="{FF2B5EF4-FFF2-40B4-BE49-F238E27FC236}">
                <a16:creationId xmlns:a16="http://schemas.microsoft.com/office/drawing/2014/main" id="{1F8913C4-0904-4556-9BA4-D46F347E3B7D}"/>
              </a:ext>
            </a:extLst>
          </p:cNvPr>
          <p:cNvSpPr>
            <a:spLocks noGrp="1"/>
          </p:cNvSpPr>
          <p:nvPr>
            <p:ph type="title"/>
          </p:nvPr>
        </p:nvSpPr>
        <p:spPr>
          <a:xfrm>
            <a:off x="360364" y="546099"/>
            <a:ext cx="10801350" cy="792164"/>
          </a:xfrm>
        </p:spPr>
        <p:txBody>
          <a:bodyPr vert="horz"/>
          <a:lstStyle>
            <a:lvl1pPr>
              <a:defRPr/>
            </a:lvl1pPr>
          </a:lstStyle>
          <a:p>
            <a:r>
              <a:rPr lang="ru-RU"/>
              <a:t>Образец заголовка</a:t>
            </a:r>
            <a:endParaRPr lang="ru-RU" dirty="0"/>
          </a:p>
        </p:txBody>
      </p:sp>
      <p:sp>
        <p:nvSpPr>
          <p:cNvPr id="22" name="Rectangle 21">
            <a:extLst>
              <a:ext uri="{FF2B5EF4-FFF2-40B4-BE49-F238E27FC236}">
                <a16:creationId xmlns:a16="http://schemas.microsoft.com/office/drawing/2014/main" id="{8BE581A0-5E0F-4B6D-9110-A2B9FF4FC37E}"/>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23" name="Текст 24">
            <a:extLst>
              <a:ext uri="{FF2B5EF4-FFF2-40B4-BE49-F238E27FC236}">
                <a16:creationId xmlns:a16="http://schemas.microsoft.com/office/drawing/2014/main" id="{BE3F919D-C2F6-41D9-AC31-9264259D2271}"/>
              </a:ext>
            </a:extLst>
          </p:cNvPr>
          <p:cNvSpPr>
            <a:spLocks noGrp="1"/>
          </p:cNvSpPr>
          <p:nvPr>
            <p:ph type="body" sz="quarter" idx="42"/>
          </p:nvPr>
        </p:nvSpPr>
        <p:spPr>
          <a:xfrm>
            <a:off x="360366" y="3238500"/>
            <a:ext cx="2505019" cy="2765425"/>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4" name="Текст 24">
            <a:extLst>
              <a:ext uri="{FF2B5EF4-FFF2-40B4-BE49-F238E27FC236}">
                <a16:creationId xmlns:a16="http://schemas.microsoft.com/office/drawing/2014/main" id="{14748D26-EA88-4FA3-92D4-0EB3407B8CD2}"/>
              </a:ext>
            </a:extLst>
          </p:cNvPr>
          <p:cNvSpPr>
            <a:spLocks noGrp="1"/>
          </p:cNvSpPr>
          <p:nvPr>
            <p:ph type="body" sz="quarter" idx="47"/>
          </p:nvPr>
        </p:nvSpPr>
        <p:spPr>
          <a:xfrm>
            <a:off x="3124200" y="3238500"/>
            <a:ext cx="2505019" cy="2765425"/>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5" name="Текст 24">
            <a:extLst>
              <a:ext uri="{FF2B5EF4-FFF2-40B4-BE49-F238E27FC236}">
                <a16:creationId xmlns:a16="http://schemas.microsoft.com/office/drawing/2014/main" id="{3152B985-C7DF-44BF-8898-E496B9C3ED37}"/>
              </a:ext>
            </a:extLst>
          </p:cNvPr>
          <p:cNvSpPr>
            <a:spLocks noGrp="1"/>
          </p:cNvSpPr>
          <p:nvPr>
            <p:ph type="body" sz="quarter" idx="48"/>
          </p:nvPr>
        </p:nvSpPr>
        <p:spPr>
          <a:xfrm>
            <a:off x="5888034" y="3238500"/>
            <a:ext cx="2505019" cy="2765425"/>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6" name="Текст 24">
            <a:extLst>
              <a:ext uri="{FF2B5EF4-FFF2-40B4-BE49-F238E27FC236}">
                <a16:creationId xmlns:a16="http://schemas.microsoft.com/office/drawing/2014/main" id="{79CD6181-CAB1-4EDF-827C-FE593B2BBA78}"/>
              </a:ext>
            </a:extLst>
          </p:cNvPr>
          <p:cNvSpPr>
            <a:spLocks noGrp="1"/>
          </p:cNvSpPr>
          <p:nvPr>
            <p:ph type="body" sz="quarter" idx="49"/>
          </p:nvPr>
        </p:nvSpPr>
        <p:spPr>
          <a:xfrm>
            <a:off x="8651868" y="3238500"/>
            <a:ext cx="2505019" cy="2765425"/>
          </a:xfrm>
          <a:prstGeom prst="rect">
            <a:avLst/>
          </a:prstGeom>
        </p:spPr>
        <p:txBody>
          <a:bodyPr lIns="0" tIns="0" rIns="0" bIns="0"/>
          <a:lstStyle>
            <a:lvl1pPr marL="190492" indent="-190492">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7" name="Текст 10">
            <a:extLst>
              <a:ext uri="{FF2B5EF4-FFF2-40B4-BE49-F238E27FC236}">
                <a16:creationId xmlns:a16="http://schemas.microsoft.com/office/drawing/2014/main" id="{D8209405-CBC4-4EB4-AE8C-15687B283BDD}"/>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186736601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B871A4-4405-4BF0-9C7B-64E6B8BFAAC0}"/>
              </a:ext>
            </a:extLst>
          </p:cNvPr>
          <p:cNvGraphicFramePr>
            <a:graphicFrameLocks noChangeAspect="1"/>
          </p:cNvGraphicFramePr>
          <p:nvPr userDrawn="1">
            <p:custDataLst>
              <p:tags r:id="rId2"/>
            </p:custDataLst>
            <p:extLst>
              <p:ext uri="{D42A27DB-BD31-4B8C-83A1-F6EECF244321}">
                <p14:modId xmlns:p14="http://schemas.microsoft.com/office/powerpoint/2010/main" val="1932843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718"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4">
            <a:extLst>
              <a:ext uri="{FF2B5EF4-FFF2-40B4-BE49-F238E27FC236}">
                <a16:creationId xmlns:a16="http://schemas.microsoft.com/office/drawing/2014/main" id="{4CC970A7-BB9E-4D54-9BB5-172A867F57F3}"/>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739DE3EF-201E-4B73-83DF-C51B59EC187E}" type="datetime1">
              <a:rPr lang="ru-RU" smtClean="0"/>
              <a:t>14.01.2026</a:t>
            </a:fld>
            <a:endParaRPr lang="ru-RU" dirty="0"/>
          </a:p>
        </p:txBody>
      </p:sp>
      <p:sp>
        <p:nvSpPr>
          <p:cNvPr id="8" name="Slide Number Placeholder 45">
            <a:extLst>
              <a:ext uri="{FF2B5EF4-FFF2-40B4-BE49-F238E27FC236}">
                <a16:creationId xmlns:a16="http://schemas.microsoft.com/office/drawing/2014/main" id="{7DF26B5D-9115-409A-ADD9-147519373BCC}"/>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9" name="Нижний колонтитул 1">
            <a:extLst>
              <a:ext uri="{FF2B5EF4-FFF2-40B4-BE49-F238E27FC236}">
                <a16:creationId xmlns:a16="http://schemas.microsoft.com/office/drawing/2014/main" id="{842CBBE1-6DEC-49B0-B661-D7A8A6FE9DFD}"/>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10" name="Rectangle 9">
            <a:extLst>
              <a:ext uri="{FF2B5EF4-FFF2-40B4-BE49-F238E27FC236}">
                <a16:creationId xmlns:a16="http://schemas.microsoft.com/office/drawing/2014/main" id="{5CA78FD6-CD1D-4F90-887E-C105B8FD790F}"/>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3" name="Текст 10">
            <a:extLst>
              <a:ext uri="{FF2B5EF4-FFF2-40B4-BE49-F238E27FC236}">
                <a16:creationId xmlns:a16="http://schemas.microsoft.com/office/drawing/2014/main" id="{D5CF788B-6C7A-4151-9F71-29CFE47A890C}"/>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130858505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B6A007-6848-49EC-8F99-93D92521CF71}"/>
              </a:ext>
            </a:extLst>
          </p:cNvPr>
          <p:cNvGraphicFramePr>
            <a:graphicFrameLocks noChangeAspect="1"/>
          </p:cNvGraphicFramePr>
          <p:nvPr userDrawn="1">
            <p:custDataLst>
              <p:tags r:id="rId2"/>
            </p:custDataLst>
            <p:extLst>
              <p:ext uri="{D42A27DB-BD31-4B8C-83A1-F6EECF244321}">
                <p14:modId xmlns:p14="http://schemas.microsoft.com/office/powerpoint/2010/main" val="3990650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83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950C8E-0D1C-48B4-934F-60322C91286C}"/>
              </a:ext>
            </a:extLst>
          </p:cNvPr>
          <p:cNvSpPr>
            <a:spLocks noGrp="1"/>
          </p:cNvSpPr>
          <p:nvPr>
            <p:ph type="title"/>
          </p:nvPr>
        </p:nvSpPr>
        <p:spPr/>
        <p:txBody>
          <a:bodyPr vert="horz"/>
          <a:lstStyle>
            <a:lvl1pPr>
              <a:defRPr/>
            </a:lvl1pPr>
          </a:lstStyle>
          <a:p>
            <a:r>
              <a:rPr lang="ru-RU"/>
              <a:t>Образец заголовка</a:t>
            </a:r>
            <a:endParaRPr lang="ru-RU" dirty="0"/>
          </a:p>
        </p:txBody>
      </p:sp>
      <p:sp>
        <p:nvSpPr>
          <p:cNvPr id="11" name="Текст 24">
            <a:extLst>
              <a:ext uri="{FF2B5EF4-FFF2-40B4-BE49-F238E27FC236}">
                <a16:creationId xmlns:a16="http://schemas.microsoft.com/office/drawing/2014/main" id="{91A95162-0427-4C93-A5F9-33B237C168A0}"/>
              </a:ext>
            </a:extLst>
          </p:cNvPr>
          <p:cNvSpPr>
            <a:spLocks noGrp="1"/>
          </p:cNvSpPr>
          <p:nvPr>
            <p:ph type="body" sz="quarter" idx="32"/>
          </p:nvPr>
        </p:nvSpPr>
        <p:spPr>
          <a:xfrm>
            <a:off x="360362" y="260826"/>
            <a:ext cx="5270501" cy="107950"/>
          </a:xfrm>
          <a:prstGeom prst="rect">
            <a:avLst/>
          </a:prstGeom>
        </p:spPr>
        <p:txBody>
          <a:bodyPr lIns="0" tIns="0" rIns="0" bIns="0" anchor="b" anchorCtr="0"/>
          <a:lstStyle>
            <a:lvl1pPr marL="0" indent="0">
              <a:spcAft>
                <a:spcPts val="0"/>
              </a:spcAft>
              <a:buNone/>
              <a:defRPr lang="ru-RU" sz="900" b="0" i="0" kern="1200" cap="all" baseline="0" dirty="0" smtClean="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2" name="Текст 24">
            <a:extLst>
              <a:ext uri="{FF2B5EF4-FFF2-40B4-BE49-F238E27FC236}">
                <a16:creationId xmlns:a16="http://schemas.microsoft.com/office/drawing/2014/main" id="{4BD8012A-9536-4439-9E11-444E2D3CB639}"/>
              </a:ext>
            </a:extLst>
          </p:cNvPr>
          <p:cNvSpPr>
            <a:spLocks noGrp="1"/>
          </p:cNvSpPr>
          <p:nvPr>
            <p:ph type="body" sz="quarter" idx="35"/>
          </p:nvPr>
        </p:nvSpPr>
        <p:spPr>
          <a:xfrm>
            <a:off x="5889625" y="260826"/>
            <a:ext cx="5270400" cy="107950"/>
          </a:xfrm>
          <a:prstGeom prst="rect">
            <a:avLst/>
          </a:prstGeom>
        </p:spPr>
        <p:txBody>
          <a:bodyPr lIns="0" tIns="0" rIns="0" bIns="0" anchor="b" anchorCtr="0"/>
          <a:lstStyle>
            <a:lvl1pPr marL="0" indent="0" algn="r">
              <a:spcAft>
                <a:spcPts val="0"/>
              </a:spcAft>
              <a:buNone/>
              <a:defRPr lang="ru-RU" sz="900" b="0" i="0" kern="1200" cap="all" baseline="0" dirty="0" smtClean="0">
                <a:solidFill>
                  <a:schemeClr val="bg2">
                    <a:lumMod val="75000"/>
                  </a:schemeClr>
                </a:solidFill>
                <a:latin typeface="Arial" panose="020B0604020202020204" pitchFamily="34" charset="0"/>
                <a:ea typeface="Arial" panose="020B0604020202020204" pitchFamily="34" charset="0"/>
                <a:cs typeface="Arial" panose="020B0604020202020204" pitchFamily="34" charset="0"/>
              </a:defRPr>
            </a:lvl1pPr>
            <a:lvl2pPr marL="457195" inden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buNone/>
              <a:defRPr lang="ru-RU" sz="700" kern="1200" dirty="0">
                <a:solidFill>
                  <a:schemeClr val="bg1">
                    <a:lumMod val="50000"/>
                  </a:schemeClr>
                </a:solidFill>
                <a:latin typeface="Arial" pitchFamily="2" charset="0"/>
                <a:ea typeface="Arial" pitchFamily="2" charset="0"/>
                <a:cs typeface="Arial" charset="0"/>
              </a:defRPr>
            </a:lvl5pPr>
          </a:lstStyle>
          <a:p>
            <a:pPr lvl="0"/>
            <a:r>
              <a:rPr lang="ru-RU"/>
              <a:t>Образец текста</a:t>
            </a:r>
          </a:p>
        </p:txBody>
      </p:sp>
      <p:sp>
        <p:nvSpPr>
          <p:cNvPr id="13" name="Date Placeholder 44">
            <a:extLst>
              <a:ext uri="{FF2B5EF4-FFF2-40B4-BE49-F238E27FC236}">
                <a16:creationId xmlns:a16="http://schemas.microsoft.com/office/drawing/2014/main" id="{61A39DEE-4625-4518-B5FB-B200940AFDEB}"/>
              </a:ext>
            </a:extLst>
          </p:cNvPr>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lumMod val="75000"/>
                  </a:schemeClr>
                </a:solidFill>
                <a:latin typeface="+mn-lt"/>
                <a:ea typeface="Arial" panose="020B0604020202020204" pitchFamily="34" charset="0"/>
                <a:cs typeface="Arial" panose="020B0604020202020204" pitchFamily="34" charset="0"/>
              </a:defRPr>
            </a:lvl1pPr>
          </a:lstStyle>
          <a:p>
            <a:fld id="{7783F68A-4032-4C54-BCAC-662F07ECA5F3}" type="datetime1">
              <a:rPr lang="ru-RU" smtClean="0"/>
              <a:t>14.01.2026</a:t>
            </a:fld>
            <a:endParaRPr lang="ru-RU" dirty="0"/>
          </a:p>
        </p:txBody>
      </p:sp>
      <p:sp>
        <p:nvSpPr>
          <p:cNvPr id="14" name="Slide Number Placeholder 45">
            <a:extLst>
              <a:ext uri="{FF2B5EF4-FFF2-40B4-BE49-F238E27FC236}">
                <a16:creationId xmlns:a16="http://schemas.microsoft.com/office/drawing/2014/main" id="{E54B416B-1BA0-46B3-963D-55BE5615D6E7}"/>
              </a:ext>
            </a:extLst>
          </p:cNvPr>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lumMod val="75000"/>
                  </a:schemeClr>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15" name="Нижний колонтитул 1">
            <a:extLst>
              <a:ext uri="{FF2B5EF4-FFF2-40B4-BE49-F238E27FC236}">
                <a16:creationId xmlns:a16="http://schemas.microsoft.com/office/drawing/2014/main" id="{8DA54F39-14A4-4E50-BFD0-69C19CA2A066}"/>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lumMod val="75000"/>
                  </a:schemeClr>
                </a:solidFill>
                <a:latin typeface="+mn-lt"/>
                <a:ea typeface="Arial" pitchFamily="2" charset="0"/>
                <a:cs typeface="Arial" charset="0"/>
              </a:defRPr>
            </a:lvl1pPr>
          </a:lstStyle>
          <a:p>
            <a:r>
              <a:rPr lang="ru-RU"/>
              <a:t>Конфиденциально</a:t>
            </a:r>
          </a:p>
        </p:txBody>
      </p:sp>
      <p:sp>
        <p:nvSpPr>
          <p:cNvPr id="9" name="Rectangle 8">
            <a:extLst>
              <a:ext uri="{FF2B5EF4-FFF2-40B4-BE49-F238E27FC236}">
                <a16:creationId xmlns:a16="http://schemas.microsoft.com/office/drawing/2014/main" id="{E0227559-7941-41EA-99CA-D45B793B2765}"/>
              </a:ext>
            </a:extLst>
          </p:cNvPr>
          <p:cNvSpPr/>
          <p:nvPr userDrawn="1"/>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
        <p:nvSpPr>
          <p:cNvPr id="10" name="Текст 10">
            <a:extLst>
              <a:ext uri="{FF2B5EF4-FFF2-40B4-BE49-F238E27FC236}">
                <a16:creationId xmlns:a16="http://schemas.microsoft.com/office/drawing/2014/main" id="{54E72650-0BC7-4FE7-9F63-6BBE00CC3AFA}"/>
              </a:ext>
            </a:extLst>
          </p:cNvPr>
          <p:cNvSpPr txBox="1">
            <a:spLocks/>
          </p:cNvSpPr>
          <p:nvPr userDrawn="1"/>
        </p:nvSpPr>
        <p:spPr>
          <a:xfrm>
            <a:off x="360362" y="6156959"/>
            <a:ext cx="1124957" cy="129600"/>
          </a:xfrm>
          <a:prstGeom prst="rect">
            <a:avLst/>
          </a:prstGeom>
        </p:spPr>
        <p:txBody>
          <a:bodyPr vert="horz" lIns="0" tIns="0" rIns="0" bIns="0" rtlCol="0" anchor="ctr"/>
          <a:lstStyle>
            <a:defPPr>
              <a:defRPr lang="ru-RU"/>
            </a:defPPr>
            <a:lvl1pPr>
              <a:defRPr sz="900">
                <a:solidFill>
                  <a:schemeClr val="bg2">
                    <a:lumMod val="75000"/>
                  </a:schemeClr>
                </a:solidFill>
                <a:ea typeface="Arial" pitchFamily="2" charset="0"/>
                <a:cs typeface="Arial" charset="0"/>
              </a:defRPr>
            </a:lvl1pPr>
            <a:lvl2pPr marL="360000" indent="-180000" algn="l" defTabSz="914400" rtl="0" eaLnBrk="1" latinLnBrk="0" hangingPunct="1">
              <a:spcBef>
                <a:spcPts val="0"/>
              </a:spcBef>
              <a:spcAft>
                <a:spcPts val="300"/>
              </a:spcAft>
              <a:buFont typeface="Arial" pitchFamily="34" charset="0"/>
              <a:buChar char="–"/>
              <a:defRPr sz="1200" kern="1200">
                <a:solidFill>
                  <a:schemeClr val="tx1"/>
                </a:solidFill>
                <a:latin typeface="+mn-lt"/>
                <a:ea typeface="+mn-ea"/>
                <a:cs typeface="+mn-cs"/>
              </a:defRPr>
            </a:lvl2pPr>
            <a:lvl3pPr marL="540000" indent="-180000" algn="l" defTabSz="914400" rtl="0" eaLnBrk="1" latinLnBrk="0" hangingPunct="1">
              <a:spcBef>
                <a:spcPts val="0"/>
              </a:spcBef>
              <a:spcAft>
                <a:spcPts val="300"/>
              </a:spcAft>
              <a:buFont typeface="Courier New" panose="02070309020205020404" pitchFamily="49" charset="0"/>
              <a:buChar char="o"/>
              <a:defRPr sz="1200" kern="1200">
                <a:solidFill>
                  <a:schemeClr val="tx1"/>
                </a:solidFill>
                <a:latin typeface="+mn-lt"/>
                <a:ea typeface="+mn-ea"/>
                <a:cs typeface="+mn-cs"/>
              </a:defRPr>
            </a:lvl3pPr>
            <a:lvl4pPr marL="72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ru-RU">
                <a:latin typeface="+mn-lt"/>
              </a:rPr>
              <a:t>Технологии Доверия</a:t>
            </a:r>
          </a:p>
        </p:txBody>
      </p:sp>
    </p:spTree>
    <p:extLst>
      <p:ext uri="{BB962C8B-B14F-4D97-AF65-F5344CB8AC3E}">
        <p14:creationId xmlns:p14="http://schemas.microsoft.com/office/powerpoint/2010/main" val="71776873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END">
    <p:bg>
      <p:bgPr>
        <a:solidFill>
          <a:schemeClr val="accent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48357C-EF85-4C2B-A37F-B4A63DE11850}"/>
              </a:ext>
            </a:extLst>
          </p:cNvPr>
          <p:cNvGraphicFramePr>
            <a:graphicFrameLocks noChangeAspect="1"/>
          </p:cNvGraphicFramePr>
          <p:nvPr userDrawn="1">
            <p:custDataLst>
              <p:tags r:id="rId2"/>
            </p:custDataLst>
            <p:extLst>
              <p:ext uri="{D42A27DB-BD31-4B8C-83A1-F6EECF244321}">
                <p14:modId xmlns:p14="http://schemas.microsoft.com/office/powerpoint/2010/main" val="1639245099"/>
              </p:ext>
            </p:extLst>
          </p:nvPr>
        </p:nvGraphicFramePr>
        <p:xfrm>
          <a:off x="1502" y="1501"/>
          <a:ext cx="1500" cy="1501"/>
        </p:xfrm>
        <a:graphic>
          <a:graphicData uri="http://schemas.openxmlformats.org/presentationml/2006/ole">
            <mc:AlternateContent xmlns:mc="http://schemas.openxmlformats.org/markup-compatibility/2006">
              <mc:Choice xmlns:v="urn:schemas-microsoft-com:vml" Requires="v">
                <p:oleObj spid="_x0000_s123179" name="think-cell Slide" r:id="rId4" imgW="479" imgH="481" progId="TCLayout.ActiveDocument.1">
                  <p:embed/>
                </p:oleObj>
              </mc:Choice>
              <mc:Fallback>
                <p:oleObj name="think-cell Slide" r:id="rId4" imgW="479" imgH="481" progId="TCLayout.ActiveDocument.1">
                  <p:embed/>
                  <p:pic>
                    <p:nvPicPr>
                      <p:cNvPr id="8" name="Object 7" hidden="1">
                        <a:extLst>
                          <a:ext uri="{FF2B5EF4-FFF2-40B4-BE49-F238E27FC236}">
                            <a16:creationId xmlns:a16="http://schemas.microsoft.com/office/drawing/2014/main" id="{8548357C-EF85-4C2B-A37F-B4A63DE11850}"/>
                          </a:ext>
                        </a:extLst>
                      </p:cNvPr>
                      <p:cNvPicPr/>
                      <p:nvPr/>
                    </p:nvPicPr>
                    <p:blipFill>
                      <a:blip r:embed="rId5"/>
                      <a:stretch>
                        <a:fillRect/>
                      </a:stretch>
                    </p:blipFill>
                    <p:spPr>
                      <a:xfrm>
                        <a:off x="1502" y="1501"/>
                        <a:ext cx="1500" cy="1501"/>
                      </a:xfrm>
                      <a:prstGeom prst="rect">
                        <a:avLst/>
                      </a:prstGeom>
                    </p:spPr>
                  </p:pic>
                </p:oleObj>
              </mc:Fallback>
            </mc:AlternateContent>
          </a:graphicData>
        </a:graphic>
      </p:graphicFrame>
      <p:sp>
        <p:nvSpPr>
          <p:cNvPr id="10" name="Рисунок 4">
            <a:extLst>
              <a:ext uri="{FF2B5EF4-FFF2-40B4-BE49-F238E27FC236}">
                <a16:creationId xmlns:a16="http://schemas.microsoft.com/office/drawing/2014/main" id="{2A0571D4-FEEF-4597-8EB1-65AFD6F9233F}"/>
              </a:ext>
            </a:extLst>
          </p:cNvPr>
          <p:cNvSpPr>
            <a:spLocks noGrp="1"/>
          </p:cNvSpPr>
          <p:nvPr>
            <p:ph type="pic" sz="quarter" idx="38"/>
          </p:nvPr>
        </p:nvSpPr>
        <p:spPr>
          <a:xfrm>
            <a:off x="2" y="34025"/>
            <a:ext cx="11522073" cy="3888949"/>
          </a:xfrm>
          <a:prstGeom prst="rect">
            <a:avLst/>
          </a:prstGeom>
          <a:solidFill>
            <a:srgbClr val="E5E5E5"/>
          </a:solidFill>
        </p:spPr>
        <p:txBody>
          <a:bodyPr anchor="ctr"/>
          <a:lstStyle>
            <a:lvl1pPr marL="0" indent="0" algn="ctr">
              <a:buFontTx/>
              <a:buNone/>
              <a:defRPr>
                <a:latin typeface="Arial" panose="020B0604020202020204" pitchFamily="34" charset="0"/>
                <a:cs typeface="Arial" panose="020B0604020202020204" pitchFamily="34" charset="0"/>
              </a:defRPr>
            </a:lvl1pPr>
          </a:lstStyle>
          <a:p>
            <a:r>
              <a:rPr lang="ru-RU"/>
              <a:t>Вставка рисунка</a:t>
            </a:r>
            <a:endParaRPr lang="ru-RU" dirty="0"/>
          </a:p>
        </p:txBody>
      </p:sp>
      <p:pic>
        <p:nvPicPr>
          <p:cNvPr id="9" name="Picture 8">
            <a:extLst>
              <a:ext uri="{FF2B5EF4-FFF2-40B4-BE49-F238E27FC236}">
                <a16:creationId xmlns:a16="http://schemas.microsoft.com/office/drawing/2014/main" id="{21B4F2C9-1119-4798-B23B-9C7ABBA33E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3345" y="4202527"/>
            <a:ext cx="1903124" cy="504000"/>
          </a:xfrm>
          <a:prstGeom prst="rect">
            <a:avLst/>
          </a:prstGeom>
        </p:spPr>
      </p:pic>
      <p:sp>
        <p:nvSpPr>
          <p:cNvPr id="11" name="Subtitle 10">
            <a:extLst>
              <a:ext uri="{FF2B5EF4-FFF2-40B4-BE49-F238E27FC236}">
                <a16:creationId xmlns:a16="http://schemas.microsoft.com/office/drawing/2014/main" id="{C5F80AA9-D3A8-4568-A983-E62E15EFAB95}"/>
              </a:ext>
            </a:extLst>
          </p:cNvPr>
          <p:cNvSpPr txBox="1">
            <a:spLocks/>
          </p:cNvSpPr>
          <p:nvPr userDrawn="1"/>
        </p:nvSpPr>
        <p:spPr>
          <a:xfrm>
            <a:off x="351259" y="4947473"/>
            <a:ext cx="477695" cy="1661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0"/>
              </a:spcBef>
              <a:spcAft>
                <a:spcPts val="600"/>
              </a:spcAft>
              <a:buFont typeface="Arial" panose="020B0604020202020204" pitchFamily="34" charset="0"/>
              <a:buChar char="•"/>
              <a:defRPr lang="en-US" sz="2800" kern="1200" dirty="0" smtClean="0">
                <a:solidFill>
                  <a:schemeClr val="tx1"/>
                </a:solidFill>
                <a:latin typeface="+mn-lt"/>
                <a:ea typeface="+mn-ea"/>
                <a:cs typeface="+mn-cs"/>
              </a:defRPr>
            </a:lvl1pPr>
            <a:lvl2pPr marL="609600" indent="-342900" algn="l" defTabSz="914400" rtl="0" eaLnBrk="1" latinLnBrk="0" hangingPunct="1">
              <a:lnSpc>
                <a:spcPct val="90000"/>
              </a:lnSpc>
              <a:spcBef>
                <a:spcPts val="0"/>
              </a:spcBef>
              <a:spcAft>
                <a:spcPts val="600"/>
              </a:spcAft>
              <a:buFont typeface="Arial" panose="020B0604020202020204" pitchFamily="34" charset="0"/>
              <a:buChar char="•"/>
              <a:defRPr lang="en-US" sz="2400" kern="1200" dirty="0" smtClean="0">
                <a:solidFill>
                  <a:schemeClr val="tx1"/>
                </a:solidFill>
                <a:latin typeface="+mn-lt"/>
                <a:ea typeface="+mn-ea"/>
                <a:cs typeface="+mn-cs"/>
              </a:defRPr>
            </a:lvl2pPr>
            <a:lvl3pPr marL="885825" indent="-342900" algn="l" defTabSz="914400" rtl="0" eaLnBrk="1" latinLnBrk="0" hangingPunct="1">
              <a:lnSpc>
                <a:spcPct val="9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3pPr>
            <a:lvl4pPr marL="1095375" indent="-285750" algn="l" defTabSz="914400" rtl="0" eaLnBrk="1" latinLnBrk="0" hangingPunct="1">
              <a:lnSpc>
                <a:spcPct val="90000"/>
              </a:lnSpc>
              <a:spcBef>
                <a:spcPts val="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4pPr>
            <a:lvl5pPr marL="1362075" indent="-285750" algn="l" defTabSz="914400" rtl="0" eaLnBrk="1" latinLnBrk="0" hangingPunct="1">
              <a:lnSpc>
                <a:spcPct val="90000"/>
              </a:lnSpc>
              <a:spcBef>
                <a:spcPts val="0"/>
              </a:spcBef>
              <a:spcAft>
                <a:spcPts val="600"/>
              </a:spcAft>
              <a:buFont typeface="Arial" panose="020B0604020202020204" pitchFamily="34" charset="0"/>
              <a:buChar char="•"/>
              <a:defRPr lang="ru-RU" sz="1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64006" rtl="0" eaLnBrk="1" fontAlgn="auto" latinLnBrk="0" hangingPunct="1">
              <a:lnSpc>
                <a:spcPct val="90000"/>
              </a:lnSpc>
              <a:spcBef>
                <a:spcPts val="0"/>
              </a:spcBef>
              <a:spcAft>
                <a:spcPts val="567"/>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tedo.ru</a:t>
            </a:r>
          </a:p>
        </p:txBody>
      </p:sp>
      <p:sp>
        <p:nvSpPr>
          <p:cNvPr id="13" name="Rectangle 12">
            <a:extLst>
              <a:ext uri="{FF2B5EF4-FFF2-40B4-BE49-F238E27FC236}">
                <a16:creationId xmlns:a16="http://schemas.microsoft.com/office/drawing/2014/main" id="{939E10C3-6066-4C45-BF58-24E6A99ED749}"/>
              </a:ext>
            </a:extLst>
          </p:cNvPr>
          <p:cNvSpPr/>
          <p:nvPr userDrawn="1"/>
        </p:nvSpPr>
        <p:spPr>
          <a:xfrm>
            <a:off x="363353" y="5076825"/>
            <a:ext cx="10798368"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dirty="0"/>
              <a:t>Компания «Технологии Доверия» (www.tedo.ru) предоставляет аудиторские и консультационные услуги компаниям разных отраслей.</a:t>
            </a:r>
            <a:br>
              <a:rPr lang="ru-RU" sz="1000" dirty="0"/>
            </a:br>
            <a:r>
              <a:rPr lang="ru-RU" sz="1000" dirty="0"/>
              <a:t>В офисах «Технологий Доверия» в Москве, Санкт-Петербурге, Екатеринбурге, Казани, Новосибирске, </a:t>
            </a:r>
            <a:r>
              <a:rPr lang="ru-RU" sz="1000" dirty="0" err="1"/>
              <a:t>Ростове</a:t>
            </a:r>
            <a:r>
              <a:rPr lang="ru-RU" sz="1000" dirty="0"/>
              <a:t>-на-Дону, Краснодаре, Воронеже</a:t>
            </a:r>
            <a:r>
              <a:rPr lang="en-US" sz="1000" dirty="0"/>
              <a:t> </a:t>
            </a:r>
            <a:r>
              <a:rPr lang="ru-RU" sz="1000" dirty="0"/>
              <a:t>и Нижнем Новгороде работают </a:t>
            </a:r>
            <a:br>
              <a:rPr lang="en-US" sz="1000" dirty="0"/>
            </a:br>
            <a:r>
              <a:rPr lang="ru-RU" sz="1000" dirty="0"/>
              <a:t>3 000 специалистов. Мы помогаем нашим клиентам выстраивать и укреплять доверие к бизнесу благодаря нашему опыту и качеству оказываемых услуг.</a:t>
            </a:r>
            <a:br>
              <a:rPr lang="ru-RU" sz="1000" dirty="0"/>
            </a:br>
            <a:br>
              <a:rPr lang="ru-RU" sz="1000" dirty="0"/>
            </a:br>
            <a:r>
              <a:rPr lang="ru-RU" sz="1000" dirty="0"/>
              <a:t>© 202</a:t>
            </a:r>
            <a:r>
              <a:rPr lang="en-US" sz="1000" dirty="0"/>
              <a:t>4</a:t>
            </a:r>
            <a:r>
              <a:rPr lang="ru-RU" sz="1000" dirty="0"/>
              <a:t> «Технологии Доверия». Все права защищены.</a:t>
            </a:r>
          </a:p>
        </p:txBody>
      </p:sp>
    </p:spTree>
    <p:extLst>
      <p:ext uri="{BB962C8B-B14F-4D97-AF65-F5344CB8AC3E}">
        <p14:creationId xmlns:p14="http://schemas.microsoft.com/office/powerpoint/2010/main" val="239653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2B01D0-3B58-4A90-9183-5AA9E4EF889B}"/>
              </a:ext>
            </a:extLst>
          </p:cNvPr>
          <p:cNvGraphicFramePr>
            <a:graphicFrameLocks noChangeAspect="1"/>
          </p:cNvGraphicFramePr>
          <p:nvPr userDrawn="1">
            <p:custDataLst>
              <p:tags r:id="rId2"/>
            </p:custDataLst>
            <p:extLst>
              <p:ext uri="{D42A27DB-BD31-4B8C-83A1-F6EECF244321}">
                <p14:modId xmlns:p14="http://schemas.microsoft.com/office/powerpoint/2010/main" val="2630519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607"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Заголовок 1">
            <a:extLst>
              <a:ext uri="{FF2B5EF4-FFF2-40B4-BE49-F238E27FC236}">
                <a16:creationId xmlns:a16="http://schemas.microsoft.com/office/drawing/2014/main" id="{92A2B851-EC7D-43E1-93A6-BA5BDADEACDE}"/>
              </a:ext>
            </a:extLst>
          </p:cNvPr>
          <p:cNvSpPr>
            <a:spLocks noGrp="1"/>
          </p:cNvSpPr>
          <p:nvPr>
            <p:ph type="title"/>
          </p:nvPr>
        </p:nvSpPr>
        <p:spPr>
          <a:xfrm>
            <a:off x="358775" y="890015"/>
            <a:ext cx="8039100" cy="2196000"/>
          </a:xfrm>
          <a:prstGeom prst="rect">
            <a:avLst/>
          </a:prstGeom>
          <a:ln>
            <a:noFill/>
          </a:ln>
        </p:spPr>
        <p:txBody>
          <a:bodyPr vert="horz" wrap="square" lIns="0" tIns="0" rIns="0" bIns="0" rtlCol="0" anchor="t" anchorCtr="0">
            <a:noAutofit/>
          </a:bodyPr>
          <a:lstStyle>
            <a:lvl1pPr>
              <a:defRPr lang="ru-RU" sz="6000" dirty="0">
                <a:solidFill>
                  <a:schemeClr val="bg2"/>
                </a:solidFill>
                <a:latin typeface="+mj-lt"/>
                <a:cs typeface="Arial Black" panose="020B0604020202020204" pitchFamily="34" charset="0"/>
              </a:defRPr>
            </a:lvl1pPr>
          </a:lstStyle>
          <a:p>
            <a:pPr lvl="0"/>
            <a:r>
              <a:rPr lang="ru-RU"/>
              <a:t>Образец заголовка</a:t>
            </a:r>
            <a:endParaRPr lang="ru-RU" dirty="0"/>
          </a:p>
        </p:txBody>
      </p:sp>
      <p:sp>
        <p:nvSpPr>
          <p:cNvPr id="12" name="Дата 2">
            <a:extLst>
              <a:ext uri="{FF2B5EF4-FFF2-40B4-BE49-F238E27FC236}">
                <a16:creationId xmlns:a16="http://schemas.microsoft.com/office/drawing/2014/main" id="{380FDD3D-F3FC-44BA-A1B5-818A71A1C47E}"/>
              </a:ext>
            </a:extLst>
          </p:cNvPr>
          <p:cNvSpPr>
            <a:spLocks noGrp="1"/>
          </p:cNvSpPr>
          <p:nvPr>
            <p:ph type="dt" sz="half" idx="10"/>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77E46BC3-A727-465D-A79D-822E324A1CCC}" type="datetime1">
              <a:rPr lang="ru-RU" smtClean="0"/>
              <a:t>14.01.2026</a:t>
            </a:fld>
            <a:endParaRPr lang="ru-RU" dirty="0"/>
          </a:p>
        </p:txBody>
      </p:sp>
      <p:pic>
        <p:nvPicPr>
          <p:cNvPr id="13" name="Picture 12">
            <a:extLst>
              <a:ext uri="{FF2B5EF4-FFF2-40B4-BE49-F238E27FC236}">
                <a16:creationId xmlns:a16="http://schemas.microsoft.com/office/drawing/2014/main" id="{B5568BD5-B726-4741-B093-092A002B342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14" name="Текст 10">
            <a:extLst>
              <a:ext uri="{FF2B5EF4-FFF2-40B4-BE49-F238E27FC236}">
                <a16:creationId xmlns:a16="http://schemas.microsoft.com/office/drawing/2014/main" id="{53845850-A171-42F2-A157-2529AA1B3157}"/>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pic>
        <p:nvPicPr>
          <p:cNvPr id="21" name="Picture 20">
            <a:extLst>
              <a:ext uri="{FF2B5EF4-FFF2-40B4-BE49-F238E27FC236}">
                <a16:creationId xmlns:a16="http://schemas.microsoft.com/office/drawing/2014/main" id="{1DEC4593-ABC6-4155-9D3A-CAF97565986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58853" y="0"/>
            <a:ext cx="6963222" cy="6480175"/>
          </a:xfrm>
          <a:prstGeom prst="rect">
            <a:avLst/>
          </a:prstGeom>
        </p:spPr>
      </p:pic>
    </p:spTree>
    <p:extLst>
      <p:ext uri="{BB962C8B-B14F-4D97-AF65-F5344CB8AC3E}">
        <p14:creationId xmlns:p14="http://schemas.microsoft.com/office/powerpoint/2010/main" val="20215821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631DAB-FB51-403E-98C7-5409453488D4}"/>
              </a:ext>
            </a:extLst>
          </p:cNvPr>
          <p:cNvGraphicFramePr>
            <a:graphicFrameLocks noChangeAspect="1"/>
          </p:cNvGraphicFramePr>
          <p:nvPr userDrawn="1">
            <p:custDataLst>
              <p:tags r:id="rId2"/>
            </p:custDataLst>
            <p:extLst>
              <p:ext uri="{D42A27DB-BD31-4B8C-83A1-F6EECF244321}">
                <p14:modId xmlns:p14="http://schemas.microsoft.com/office/powerpoint/2010/main" val="2880421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679" name="think-cell Slide" r:id="rId4" imgW="383" imgH="385" progId="TCLayout.ActiveDocument.1">
                  <p:embed/>
                </p:oleObj>
              </mc:Choice>
              <mc:Fallback>
                <p:oleObj name="think-cell Slide" r:id="rId4" imgW="383" imgH="385" progId="TCLayout.ActiveDocument.1">
                  <p:embed/>
                  <p:pic>
                    <p:nvPicPr>
                      <p:cNvPr id="4" name="Object 3" hidden="1">
                        <a:extLst>
                          <a:ext uri="{FF2B5EF4-FFF2-40B4-BE49-F238E27FC236}">
                            <a16:creationId xmlns:a16="http://schemas.microsoft.com/office/drawing/2014/main" id="{E4631DAB-FB51-403E-98C7-540945348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6E203E71-67BB-4085-9916-23F97F80C4A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0" y="-991"/>
            <a:ext cx="11522075" cy="6481167"/>
          </a:xfrm>
          <a:prstGeom prst="rect">
            <a:avLst/>
          </a:prstGeom>
        </p:spPr>
      </p:pic>
      <p:sp>
        <p:nvSpPr>
          <p:cNvPr id="8" name="Заголовок 1">
            <a:extLst>
              <a:ext uri="{FF2B5EF4-FFF2-40B4-BE49-F238E27FC236}">
                <a16:creationId xmlns:a16="http://schemas.microsoft.com/office/drawing/2014/main" id="{12E7777D-0787-45AD-A2E3-346895F07CF7}"/>
              </a:ext>
            </a:extLst>
          </p:cNvPr>
          <p:cNvSpPr>
            <a:spLocks noGrp="1"/>
          </p:cNvSpPr>
          <p:nvPr>
            <p:ph type="title"/>
          </p:nvPr>
        </p:nvSpPr>
        <p:spPr>
          <a:xfrm>
            <a:off x="358775" y="890015"/>
            <a:ext cx="5272088" cy="2196000"/>
          </a:xfrm>
          <a:prstGeom prst="rect">
            <a:avLst/>
          </a:prstGeom>
          <a:ln>
            <a:noFill/>
          </a:ln>
        </p:spPr>
        <p:txBody>
          <a:bodyPr vert="horz" wrap="square" lIns="0" tIns="0" rIns="0" bIns="0" rtlCol="0" anchor="t" anchorCtr="0">
            <a:noAutofit/>
          </a:bodyPr>
          <a:lstStyle>
            <a:lvl1pPr>
              <a:defRPr lang="ru-RU" sz="6000" dirty="0">
                <a:solidFill>
                  <a:schemeClr val="bg2"/>
                </a:solidFill>
                <a:latin typeface="+mj-lt"/>
                <a:cs typeface="Arial Black" panose="020B0604020202020204" pitchFamily="34" charset="0"/>
              </a:defRPr>
            </a:lvl1pPr>
          </a:lstStyle>
          <a:p>
            <a:pPr lvl="0"/>
            <a:r>
              <a:rPr lang="ru-RU"/>
              <a:t>Образец заголовка</a:t>
            </a:r>
            <a:endParaRPr lang="ru-RU" dirty="0"/>
          </a:p>
        </p:txBody>
      </p:sp>
      <p:sp>
        <p:nvSpPr>
          <p:cNvPr id="10" name="Дата 2">
            <a:extLst>
              <a:ext uri="{FF2B5EF4-FFF2-40B4-BE49-F238E27FC236}">
                <a16:creationId xmlns:a16="http://schemas.microsoft.com/office/drawing/2014/main" id="{E493DD76-1540-49C2-B48A-4E02DD9768CB}"/>
              </a:ext>
            </a:extLst>
          </p:cNvPr>
          <p:cNvSpPr>
            <a:spLocks noGrp="1"/>
          </p:cNvSpPr>
          <p:nvPr>
            <p:ph type="dt" sz="half" idx="10"/>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9EBC7F78-C594-4CCA-948A-DBEAEF7740D4}" type="datetime1">
              <a:rPr lang="ru-RU" smtClean="0"/>
              <a:t>14.01.2026</a:t>
            </a:fld>
            <a:endParaRPr lang="ru-RU" dirty="0"/>
          </a:p>
        </p:txBody>
      </p:sp>
      <p:pic>
        <p:nvPicPr>
          <p:cNvPr id="11" name="Picture 10">
            <a:extLst>
              <a:ext uri="{FF2B5EF4-FFF2-40B4-BE49-F238E27FC236}">
                <a16:creationId xmlns:a16="http://schemas.microsoft.com/office/drawing/2014/main" id="{9CC572DC-3D06-40B8-AF24-E5DA24D1CDD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12" name="Текст 10">
            <a:extLst>
              <a:ext uri="{FF2B5EF4-FFF2-40B4-BE49-F238E27FC236}">
                <a16:creationId xmlns:a16="http://schemas.microsoft.com/office/drawing/2014/main" id="{31172A25-4AA6-4378-BB27-8A555BDBCBDC}"/>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spTree>
    <p:extLst>
      <p:ext uri="{BB962C8B-B14F-4D97-AF65-F5344CB8AC3E}">
        <p14:creationId xmlns:p14="http://schemas.microsoft.com/office/powerpoint/2010/main" val="23702423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631DAB-FB51-403E-98C7-5409453488D4}"/>
              </a:ext>
            </a:extLst>
          </p:cNvPr>
          <p:cNvGraphicFramePr>
            <a:graphicFrameLocks noChangeAspect="1"/>
          </p:cNvGraphicFramePr>
          <p:nvPr userDrawn="1">
            <p:custDataLst>
              <p:tags r:id="rId2"/>
            </p:custDataLst>
            <p:extLst>
              <p:ext uri="{D42A27DB-BD31-4B8C-83A1-F6EECF244321}">
                <p14:modId xmlns:p14="http://schemas.microsoft.com/office/powerpoint/2010/main" val="1969849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28" name="think-cell Slide" r:id="rId4" imgW="383" imgH="385" progId="TCLayout.ActiveDocument.1">
                  <p:embed/>
                </p:oleObj>
              </mc:Choice>
              <mc:Fallback>
                <p:oleObj name="think-cell Slide" r:id="rId4" imgW="383" imgH="385" progId="TCLayout.ActiveDocument.1">
                  <p:embed/>
                  <p:pic>
                    <p:nvPicPr>
                      <p:cNvPr id="4" name="Object 3" hidden="1">
                        <a:extLst>
                          <a:ext uri="{FF2B5EF4-FFF2-40B4-BE49-F238E27FC236}">
                            <a16:creationId xmlns:a16="http://schemas.microsoft.com/office/drawing/2014/main" id="{E4631DAB-FB51-403E-98C7-540945348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5" name="Graphic 8">
            <a:extLst>
              <a:ext uri="{FF2B5EF4-FFF2-40B4-BE49-F238E27FC236}">
                <a16:creationId xmlns:a16="http://schemas.microsoft.com/office/drawing/2014/main" id="{061FBBD5-BD2C-4C1F-A64C-F717B9C4A9F4}"/>
              </a:ext>
            </a:extLst>
          </p:cNvPr>
          <p:cNvGrpSpPr/>
          <p:nvPr/>
        </p:nvGrpSpPr>
        <p:grpSpPr>
          <a:xfrm>
            <a:off x="3177" y="-14446"/>
            <a:ext cx="11518898" cy="6479381"/>
            <a:chOff x="75053" y="41225"/>
            <a:chExt cx="11447022" cy="6438950"/>
          </a:xfrm>
        </p:grpSpPr>
        <p:sp>
          <p:nvSpPr>
            <p:cNvPr id="6" name="Freeform: Shape 5">
              <a:extLst>
                <a:ext uri="{FF2B5EF4-FFF2-40B4-BE49-F238E27FC236}">
                  <a16:creationId xmlns:a16="http://schemas.microsoft.com/office/drawing/2014/main" id="{94331C4E-65D5-4921-8EC3-23B6841837C7}"/>
                </a:ext>
              </a:extLst>
            </p:cNvPr>
            <p:cNvSpPr/>
            <p:nvPr/>
          </p:nvSpPr>
          <p:spPr>
            <a:xfrm>
              <a:off x="7368833" y="2502096"/>
              <a:ext cx="4173393" cy="3243323"/>
            </a:xfrm>
            <a:custGeom>
              <a:avLst/>
              <a:gdLst>
                <a:gd name="connsiteX0" fmla="*/ 4165643 w 4173393"/>
                <a:gd name="connsiteY0" fmla="*/ 3191692 h 3243322"/>
                <a:gd name="connsiteX1" fmla="*/ 140464 w 4173393"/>
                <a:gd name="connsiteY1" fmla="*/ 1638713 h 3243322"/>
                <a:gd name="connsiteX2" fmla="*/ 4165643 w 4173393"/>
                <a:gd name="connsiteY2" fmla="*/ 60216 h 3243322"/>
                <a:gd name="connsiteX3" fmla="*/ 4165643 w 4173393"/>
                <a:gd name="connsiteY3" fmla="*/ 8943 h 3243322"/>
                <a:gd name="connsiteX4" fmla="*/ 65939 w 4173393"/>
                <a:gd name="connsiteY4" fmla="*/ 1616653 h 3243322"/>
                <a:gd name="connsiteX5" fmla="*/ 8943 w 4173393"/>
                <a:gd name="connsiteY5" fmla="*/ 1639070 h 3243322"/>
                <a:gd name="connsiteX6" fmla="*/ 4165643 w 4173393"/>
                <a:gd name="connsiteY6" fmla="*/ 3242846 h 324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393" h="3243322">
                  <a:moveTo>
                    <a:pt x="4165643" y="3191692"/>
                  </a:moveTo>
                  <a:lnTo>
                    <a:pt x="140464" y="1638713"/>
                  </a:lnTo>
                  <a:lnTo>
                    <a:pt x="4165643" y="60216"/>
                  </a:lnTo>
                  <a:lnTo>
                    <a:pt x="4165643" y="8943"/>
                  </a:lnTo>
                  <a:lnTo>
                    <a:pt x="65939" y="1616653"/>
                  </a:lnTo>
                  <a:lnTo>
                    <a:pt x="8943" y="1639070"/>
                  </a:lnTo>
                  <a:lnTo>
                    <a:pt x="4165643" y="3242846"/>
                  </a:lnTo>
                  <a:close/>
                </a:path>
              </a:pathLst>
            </a:custGeom>
            <a:solidFill>
              <a:srgbClr val="92B6FD"/>
            </a:solidFill>
            <a:ln w="9525" cap="flat">
              <a:noFill/>
              <a:prstDash val="solid"/>
              <a:miter/>
            </a:ln>
          </p:spPr>
          <p:txBody>
            <a:bodyPr rtlCol="0" anchor="ctr"/>
            <a:lstStyle/>
            <a:p>
              <a:endParaRPr lang="ru-RU" sz="1800">
                <a:solidFill>
                  <a:schemeClr val="bg2"/>
                </a:solidFill>
                <a:latin typeface="Times New Roman" panose="02020603050405020304" pitchFamily="18" charset="0"/>
              </a:endParaRPr>
            </a:p>
          </p:txBody>
        </p:sp>
        <p:sp>
          <p:nvSpPr>
            <p:cNvPr id="7" name="Freeform: Shape 6">
              <a:extLst>
                <a:ext uri="{FF2B5EF4-FFF2-40B4-BE49-F238E27FC236}">
                  <a16:creationId xmlns:a16="http://schemas.microsoft.com/office/drawing/2014/main" id="{64038A59-8341-4A17-9160-A5DD047AAC5F}"/>
                </a:ext>
              </a:extLst>
            </p:cNvPr>
            <p:cNvSpPr/>
            <p:nvPr/>
          </p:nvSpPr>
          <p:spPr>
            <a:xfrm>
              <a:off x="3942477" y="35382"/>
              <a:ext cx="7595576" cy="2980995"/>
            </a:xfrm>
            <a:custGeom>
              <a:avLst/>
              <a:gdLst>
                <a:gd name="connsiteX0" fmla="*/ 7591999 w 7595576"/>
                <a:gd name="connsiteY0" fmla="*/ 2931392 h 2980995"/>
                <a:gd name="connsiteX1" fmla="*/ 139630 w 7595576"/>
                <a:gd name="connsiteY1" fmla="*/ 8943 h 2980995"/>
                <a:gd name="connsiteX2" fmla="*/ 8943 w 7595576"/>
                <a:gd name="connsiteY2" fmla="*/ 8943 h 2980995"/>
                <a:gd name="connsiteX3" fmla="*/ 7591999 w 7595576"/>
                <a:gd name="connsiteY3" fmla="*/ 2982546 h 2980995"/>
              </a:gdLst>
              <a:ahLst/>
              <a:cxnLst>
                <a:cxn ang="0">
                  <a:pos x="connsiteX0" y="connsiteY0"/>
                </a:cxn>
                <a:cxn ang="0">
                  <a:pos x="connsiteX1" y="connsiteY1"/>
                </a:cxn>
                <a:cxn ang="0">
                  <a:pos x="connsiteX2" y="connsiteY2"/>
                </a:cxn>
                <a:cxn ang="0">
                  <a:pos x="connsiteX3" y="connsiteY3"/>
                </a:cxn>
              </a:cxnLst>
              <a:rect l="l" t="t" r="r" b="b"/>
              <a:pathLst>
                <a:path w="7595576" h="2980995">
                  <a:moveTo>
                    <a:pt x="7591999" y="2931392"/>
                  </a:moveTo>
                  <a:lnTo>
                    <a:pt x="139630" y="8943"/>
                  </a:lnTo>
                  <a:lnTo>
                    <a:pt x="8943" y="8943"/>
                  </a:lnTo>
                  <a:lnTo>
                    <a:pt x="7591999" y="2982546"/>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8" name="Freeform: Shape 7">
              <a:extLst>
                <a:ext uri="{FF2B5EF4-FFF2-40B4-BE49-F238E27FC236}">
                  <a16:creationId xmlns:a16="http://schemas.microsoft.com/office/drawing/2014/main" id="{ACC44A93-3F9C-47DB-A376-7C515D0AF083}"/>
                </a:ext>
              </a:extLst>
            </p:cNvPr>
            <p:cNvSpPr/>
            <p:nvPr/>
          </p:nvSpPr>
          <p:spPr>
            <a:xfrm>
              <a:off x="3452044" y="35382"/>
              <a:ext cx="8084459" cy="3183703"/>
            </a:xfrm>
            <a:custGeom>
              <a:avLst/>
              <a:gdLst>
                <a:gd name="connsiteX0" fmla="*/ 8082432 w 8084459"/>
                <a:gd name="connsiteY0" fmla="*/ 3123726 h 3183703"/>
                <a:gd name="connsiteX1" fmla="*/ 139630 w 8084459"/>
                <a:gd name="connsiteY1" fmla="*/ 8943 h 3183703"/>
                <a:gd name="connsiteX2" fmla="*/ 8943 w 8084459"/>
                <a:gd name="connsiteY2" fmla="*/ 8943 h 3183703"/>
                <a:gd name="connsiteX3" fmla="*/ 8082432 w 8084459"/>
                <a:gd name="connsiteY3" fmla="*/ 3174879 h 3183703"/>
              </a:gdLst>
              <a:ahLst/>
              <a:cxnLst>
                <a:cxn ang="0">
                  <a:pos x="connsiteX0" y="connsiteY0"/>
                </a:cxn>
                <a:cxn ang="0">
                  <a:pos x="connsiteX1" y="connsiteY1"/>
                </a:cxn>
                <a:cxn ang="0">
                  <a:pos x="connsiteX2" y="connsiteY2"/>
                </a:cxn>
                <a:cxn ang="0">
                  <a:pos x="connsiteX3" y="connsiteY3"/>
                </a:cxn>
              </a:cxnLst>
              <a:rect l="l" t="t" r="r" b="b"/>
              <a:pathLst>
                <a:path w="8084459" h="3183703">
                  <a:moveTo>
                    <a:pt x="8082432" y="3123726"/>
                  </a:moveTo>
                  <a:lnTo>
                    <a:pt x="139630" y="8943"/>
                  </a:lnTo>
                  <a:lnTo>
                    <a:pt x="8943" y="8943"/>
                  </a:lnTo>
                  <a:lnTo>
                    <a:pt x="8082432" y="317487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0" name="Freeform: Shape 9">
              <a:extLst>
                <a:ext uri="{FF2B5EF4-FFF2-40B4-BE49-F238E27FC236}">
                  <a16:creationId xmlns:a16="http://schemas.microsoft.com/office/drawing/2014/main" id="{450597D9-DEF6-43E0-A60B-C8A007EDCDE7}"/>
                </a:ext>
              </a:extLst>
            </p:cNvPr>
            <p:cNvSpPr/>
            <p:nvPr/>
          </p:nvSpPr>
          <p:spPr>
            <a:xfrm>
              <a:off x="6042648" y="4549444"/>
              <a:ext cx="5043844" cy="1943609"/>
            </a:xfrm>
            <a:custGeom>
              <a:avLst/>
              <a:gdLst>
                <a:gd name="connsiteX0" fmla="*/ 141419 w 5043844"/>
                <a:gd name="connsiteY0" fmla="*/ 1943967 h 1943608"/>
                <a:gd name="connsiteX1" fmla="*/ 5041340 w 5043844"/>
                <a:gd name="connsiteY1" fmla="*/ 53420 h 1943608"/>
                <a:gd name="connsiteX2" fmla="*/ 5024170 w 5043844"/>
                <a:gd name="connsiteY2" fmla="*/ 8943 h 1943608"/>
                <a:gd name="connsiteX3" fmla="*/ 8943 w 5043844"/>
                <a:gd name="connsiteY3" fmla="*/ 1943967 h 1943608"/>
              </a:gdLst>
              <a:ahLst/>
              <a:cxnLst>
                <a:cxn ang="0">
                  <a:pos x="connsiteX0" y="connsiteY0"/>
                </a:cxn>
                <a:cxn ang="0">
                  <a:pos x="connsiteX1" y="connsiteY1"/>
                </a:cxn>
                <a:cxn ang="0">
                  <a:pos x="connsiteX2" y="connsiteY2"/>
                </a:cxn>
                <a:cxn ang="0">
                  <a:pos x="connsiteX3" y="connsiteY3"/>
                </a:cxn>
              </a:cxnLst>
              <a:rect l="l" t="t" r="r" b="b"/>
              <a:pathLst>
                <a:path w="5043844" h="1943608">
                  <a:moveTo>
                    <a:pt x="141419" y="1943967"/>
                  </a:moveTo>
                  <a:lnTo>
                    <a:pt x="5041340" y="53420"/>
                  </a:lnTo>
                  <a:lnTo>
                    <a:pt x="5024170" y="8943"/>
                  </a:lnTo>
                  <a:lnTo>
                    <a:pt x="8943" y="1943967"/>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1" name="Freeform: Shape 10">
              <a:extLst>
                <a:ext uri="{FF2B5EF4-FFF2-40B4-BE49-F238E27FC236}">
                  <a16:creationId xmlns:a16="http://schemas.microsoft.com/office/drawing/2014/main" id="{35DE5277-0F58-4B2A-8227-5EEE239A1FAE}"/>
                </a:ext>
              </a:extLst>
            </p:cNvPr>
            <p:cNvSpPr/>
            <p:nvPr/>
          </p:nvSpPr>
          <p:spPr>
            <a:xfrm>
              <a:off x="5413777" y="35382"/>
              <a:ext cx="6128926" cy="1502422"/>
            </a:xfrm>
            <a:custGeom>
              <a:avLst/>
              <a:gdLst>
                <a:gd name="connsiteX0" fmla="*/ 6120699 w 6128926"/>
                <a:gd name="connsiteY0" fmla="*/ 569847 h 1502421"/>
                <a:gd name="connsiteX1" fmla="*/ 3826882 w 6128926"/>
                <a:gd name="connsiteY1" fmla="*/ 1454845 h 1502421"/>
                <a:gd name="connsiteX2" fmla="*/ 139630 w 6128926"/>
                <a:gd name="connsiteY2" fmla="*/ 8943 h 1502421"/>
                <a:gd name="connsiteX3" fmla="*/ 8943 w 6128926"/>
                <a:gd name="connsiteY3" fmla="*/ 8943 h 1502421"/>
                <a:gd name="connsiteX4" fmla="*/ 3818178 w 6128926"/>
                <a:gd name="connsiteY4" fmla="*/ 1502660 h 1502421"/>
                <a:gd name="connsiteX5" fmla="*/ 3835468 w 6128926"/>
                <a:gd name="connsiteY5" fmla="*/ 1502660 h 1502421"/>
                <a:gd name="connsiteX6" fmla="*/ 6120699 w 6128926"/>
                <a:gd name="connsiteY6" fmla="*/ 621001 h 150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8926" h="1502421">
                  <a:moveTo>
                    <a:pt x="6120699" y="569847"/>
                  </a:moveTo>
                  <a:lnTo>
                    <a:pt x="3826882" y="1454845"/>
                  </a:lnTo>
                  <a:lnTo>
                    <a:pt x="139630" y="8943"/>
                  </a:lnTo>
                  <a:lnTo>
                    <a:pt x="8943" y="8943"/>
                  </a:lnTo>
                  <a:lnTo>
                    <a:pt x="3818178" y="1502660"/>
                  </a:lnTo>
                  <a:lnTo>
                    <a:pt x="3835468" y="1502660"/>
                  </a:lnTo>
                  <a:lnTo>
                    <a:pt x="6120699" y="621001"/>
                  </a:lnTo>
                  <a:close/>
                </a:path>
              </a:pathLst>
            </a:custGeom>
            <a:solidFill>
              <a:schemeClr val="bg1"/>
            </a:solidFill>
            <a:ln w="9525" cap="flat">
              <a:noFill/>
              <a:prstDash val="solid"/>
              <a:miter/>
            </a:ln>
          </p:spPr>
          <p:txBody>
            <a:bodyPr rtlCol="0" anchor="ctr"/>
            <a:lstStyle/>
            <a:p>
              <a:endParaRPr lang="ru-RU" sz="1800">
                <a:solidFill>
                  <a:schemeClr val="bg2"/>
                </a:solidFill>
                <a:latin typeface="Times New Roman" panose="02020603050405020304" pitchFamily="18" charset="0"/>
              </a:endParaRPr>
            </a:p>
          </p:txBody>
        </p:sp>
        <p:sp>
          <p:nvSpPr>
            <p:cNvPr id="16" name="Freeform: Shape 15">
              <a:extLst>
                <a:ext uri="{FF2B5EF4-FFF2-40B4-BE49-F238E27FC236}">
                  <a16:creationId xmlns:a16="http://schemas.microsoft.com/office/drawing/2014/main" id="{840A0CEA-8212-4F90-A64E-9F7958258860}"/>
                </a:ext>
              </a:extLst>
            </p:cNvPr>
            <p:cNvSpPr/>
            <p:nvPr/>
          </p:nvSpPr>
          <p:spPr>
            <a:xfrm>
              <a:off x="4923344" y="35382"/>
              <a:ext cx="6617810" cy="1693205"/>
            </a:xfrm>
            <a:custGeom>
              <a:avLst/>
              <a:gdLst>
                <a:gd name="connsiteX0" fmla="*/ 6611132 w 6617809"/>
                <a:gd name="connsiteY0" fmla="*/ 762181 h 1693205"/>
                <a:gd name="connsiteX1" fmla="*/ 4317316 w 6617809"/>
                <a:gd name="connsiteY1" fmla="*/ 1647179 h 1693205"/>
                <a:gd name="connsiteX2" fmla="*/ 139630 w 6617809"/>
                <a:gd name="connsiteY2" fmla="*/ 8943 h 1693205"/>
                <a:gd name="connsiteX3" fmla="*/ 8943 w 6617809"/>
                <a:gd name="connsiteY3" fmla="*/ 8943 h 1693205"/>
                <a:gd name="connsiteX4" fmla="*/ 4308612 w 6617809"/>
                <a:gd name="connsiteY4" fmla="*/ 1694994 h 1693205"/>
                <a:gd name="connsiteX5" fmla="*/ 4325902 w 6617809"/>
                <a:gd name="connsiteY5" fmla="*/ 1694994 h 1693205"/>
                <a:gd name="connsiteX6" fmla="*/ 6611132 w 6617809"/>
                <a:gd name="connsiteY6" fmla="*/ 813335 h 169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7809" h="1693205">
                  <a:moveTo>
                    <a:pt x="6611132" y="762181"/>
                  </a:moveTo>
                  <a:lnTo>
                    <a:pt x="4317316" y="1647179"/>
                  </a:lnTo>
                  <a:lnTo>
                    <a:pt x="139630" y="8943"/>
                  </a:lnTo>
                  <a:lnTo>
                    <a:pt x="8943" y="8943"/>
                  </a:lnTo>
                  <a:lnTo>
                    <a:pt x="4308612" y="1694994"/>
                  </a:lnTo>
                  <a:lnTo>
                    <a:pt x="4325902" y="1694994"/>
                  </a:lnTo>
                  <a:lnTo>
                    <a:pt x="6611132" y="81333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7" name="Freeform: Shape 16">
              <a:extLst>
                <a:ext uri="{FF2B5EF4-FFF2-40B4-BE49-F238E27FC236}">
                  <a16:creationId xmlns:a16="http://schemas.microsoft.com/office/drawing/2014/main" id="{5EFE82CA-F43D-43B4-9B0B-01BB86B4AFC0}"/>
                </a:ext>
              </a:extLst>
            </p:cNvPr>
            <p:cNvSpPr/>
            <p:nvPr/>
          </p:nvSpPr>
          <p:spPr>
            <a:xfrm>
              <a:off x="6541071" y="5230065"/>
              <a:ext cx="4996148" cy="1263942"/>
            </a:xfrm>
            <a:custGeom>
              <a:avLst/>
              <a:gdLst>
                <a:gd name="connsiteX0" fmla="*/ 3277425 w 4996148"/>
                <a:gd name="connsiteY0" fmla="*/ 8943 h 1263942"/>
                <a:gd name="connsiteX1" fmla="*/ 3260136 w 4996148"/>
                <a:gd name="connsiteY1" fmla="*/ 8943 h 1263942"/>
                <a:gd name="connsiteX2" fmla="*/ 8943 w 4996148"/>
                <a:gd name="connsiteY2" fmla="*/ 1263346 h 1263942"/>
                <a:gd name="connsiteX3" fmla="*/ 141538 w 4996148"/>
                <a:gd name="connsiteY3" fmla="*/ 1263346 h 1263942"/>
                <a:gd name="connsiteX4" fmla="*/ 3268721 w 4996148"/>
                <a:gd name="connsiteY4" fmla="*/ 56758 h 1263942"/>
                <a:gd name="connsiteX5" fmla="*/ 4993405 w 4996148"/>
                <a:gd name="connsiteY5" fmla="*/ 733087 h 1263942"/>
                <a:gd name="connsiteX6" fmla="*/ 4993405 w 4996148"/>
                <a:gd name="connsiteY6" fmla="*/ 681813 h 12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148" h="1263942">
                  <a:moveTo>
                    <a:pt x="3277425" y="8943"/>
                  </a:moveTo>
                  <a:lnTo>
                    <a:pt x="3260136" y="8943"/>
                  </a:lnTo>
                  <a:lnTo>
                    <a:pt x="8943" y="1263346"/>
                  </a:lnTo>
                  <a:lnTo>
                    <a:pt x="141538" y="1263346"/>
                  </a:lnTo>
                  <a:lnTo>
                    <a:pt x="3268721" y="56758"/>
                  </a:lnTo>
                  <a:lnTo>
                    <a:pt x="4993405" y="733087"/>
                  </a:lnTo>
                  <a:lnTo>
                    <a:pt x="4993405" y="681813"/>
                  </a:ln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8" name="Freeform: Shape 17">
              <a:extLst>
                <a:ext uri="{FF2B5EF4-FFF2-40B4-BE49-F238E27FC236}">
                  <a16:creationId xmlns:a16="http://schemas.microsoft.com/office/drawing/2014/main" id="{B8C9A6F7-F295-4941-995A-01741255DBF9}"/>
                </a:ext>
              </a:extLst>
            </p:cNvPr>
            <p:cNvSpPr/>
            <p:nvPr/>
          </p:nvSpPr>
          <p:spPr>
            <a:xfrm>
              <a:off x="7039612" y="5422399"/>
              <a:ext cx="4495341" cy="1073158"/>
            </a:xfrm>
            <a:custGeom>
              <a:avLst/>
              <a:gdLst>
                <a:gd name="connsiteX0" fmla="*/ 2778884 w 4495340"/>
                <a:gd name="connsiteY0" fmla="*/ 8943 h 1073158"/>
                <a:gd name="connsiteX1" fmla="*/ 2761594 w 4495340"/>
                <a:gd name="connsiteY1" fmla="*/ 8943 h 1073158"/>
                <a:gd name="connsiteX2" fmla="*/ 8943 w 4495340"/>
                <a:gd name="connsiteY2" fmla="*/ 1071012 h 1073158"/>
                <a:gd name="connsiteX3" fmla="*/ 141418 w 4495340"/>
                <a:gd name="connsiteY3" fmla="*/ 1071012 h 1073158"/>
                <a:gd name="connsiteX4" fmla="*/ 2770180 w 4495340"/>
                <a:gd name="connsiteY4" fmla="*/ 56758 h 1073158"/>
                <a:gd name="connsiteX5" fmla="*/ 4494864 w 4495340"/>
                <a:gd name="connsiteY5" fmla="*/ 733087 h 1073158"/>
                <a:gd name="connsiteX6" fmla="*/ 4494864 w 4495340"/>
                <a:gd name="connsiteY6" fmla="*/ 681813 h 107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340" h="1073158">
                  <a:moveTo>
                    <a:pt x="2778884" y="8943"/>
                  </a:moveTo>
                  <a:lnTo>
                    <a:pt x="2761594" y="8943"/>
                  </a:lnTo>
                  <a:lnTo>
                    <a:pt x="8943" y="1071012"/>
                  </a:lnTo>
                  <a:lnTo>
                    <a:pt x="141418" y="1071012"/>
                  </a:lnTo>
                  <a:lnTo>
                    <a:pt x="2770180" y="56758"/>
                  </a:lnTo>
                  <a:lnTo>
                    <a:pt x="4494864" y="733087"/>
                  </a:lnTo>
                  <a:lnTo>
                    <a:pt x="4494864" y="681813"/>
                  </a:ln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9" name="Freeform: Shape 18">
              <a:extLst>
                <a:ext uri="{FF2B5EF4-FFF2-40B4-BE49-F238E27FC236}">
                  <a16:creationId xmlns:a16="http://schemas.microsoft.com/office/drawing/2014/main" id="{930665C1-15A3-4679-AEB1-0008DF263E34}"/>
                </a:ext>
              </a:extLst>
            </p:cNvPr>
            <p:cNvSpPr/>
            <p:nvPr/>
          </p:nvSpPr>
          <p:spPr>
            <a:xfrm>
              <a:off x="4432910" y="35382"/>
              <a:ext cx="7106693" cy="1895913"/>
            </a:xfrm>
            <a:custGeom>
              <a:avLst/>
              <a:gdLst>
                <a:gd name="connsiteX0" fmla="*/ 7101565 w 7106692"/>
                <a:gd name="connsiteY0" fmla="*/ 954515 h 1895913"/>
                <a:gd name="connsiteX1" fmla="*/ 4807749 w 7106692"/>
                <a:gd name="connsiteY1" fmla="*/ 1839513 h 1895913"/>
                <a:gd name="connsiteX2" fmla="*/ 139630 w 7106692"/>
                <a:gd name="connsiteY2" fmla="*/ 8943 h 1895913"/>
                <a:gd name="connsiteX3" fmla="*/ 8943 w 7106692"/>
                <a:gd name="connsiteY3" fmla="*/ 8943 h 1895913"/>
                <a:gd name="connsiteX4" fmla="*/ 4799045 w 7106692"/>
                <a:gd name="connsiteY4" fmla="*/ 1887328 h 1895913"/>
                <a:gd name="connsiteX5" fmla="*/ 4816335 w 7106692"/>
                <a:gd name="connsiteY5" fmla="*/ 1887328 h 1895913"/>
                <a:gd name="connsiteX6" fmla="*/ 7101565 w 7106692"/>
                <a:gd name="connsiteY6" fmla="*/ 1005669 h 18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6692" h="1895913">
                  <a:moveTo>
                    <a:pt x="7101565" y="954515"/>
                  </a:moveTo>
                  <a:lnTo>
                    <a:pt x="4807749" y="1839513"/>
                  </a:lnTo>
                  <a:lnTo>
                    <a:pt x="139630" y="8943"/>
                  </a:lnTo>
                  <a:lnTo>
                    <a:pt x="8943" y="8943"/>
                  </a:lnTo>
                  <a:lnTo>
                    <a:pt x="4799045" y="1887328"/>
                  </a:lnTo>
                  <a:lnTo>
                    <a:pt x="4816335" y="1887328"/>
                  </a:lnTo>
                  <a:lnTo>
                    <a:pt x="7101565" y="100566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0" name="Freeform: Shape 19">
              <a:extLst>
                <a:ext uri="{FF2B5EF4-FFF2-40B4-BE49-F238E27FC236}">
                  <a16:creationId xmlns:a16="http://schemas.microsoft.com/office/drawing/2014/main" id="{20B32F1B-EF32-4164-BB0D-CEE8B71525A5}"/>
                </a:ext>
              </a:extLst>
            </p:cNvPr>
            <p:cNvSpPr/>
            <p:nvPr/>
          </p:nvSpPr>
          <p:spPr>
            <a:xfrm>
              <a:off x="5045684" y="1173288"/>
              <a:ext cx="6486646" cy="5318096"/>
            </a:xfrm>
            <a:custGeom>
              <a:avLst/>
              <a:gdLst>
                <a:gd name="connsiteX0" fmla="*/ 6488792 w 6486645"/>
                <a:gd name="connsiteY0" fmla="*/ 8943 h 5318095"/>
                <a:gd name="connsiteX1" fmla="*/ 2342347 w 6486645"/>
                <a:gd name="connsiteY1" fmla="*/ 1608784 h 5318095"/>
                <a:gd name="connsiteX2" fmla="*/ 5955552 w 6486645"/>
                <a:gd name="connsiteY2" fmla="*/ 3025710 h 5318095"/>
                <a:gd name="connsiteX3" fmla="*/ 8943 w 6486645"/>
                <a:gd name="connsiteY3" fmla="*/ 5320123 h 5318095"/>
                <a:gd name="connsiteX4" fmla="*/ 141419 w 6486645"/>
                <a:gd name="connsiteY4" fmla="*/ 5320123 h 5318095"/>
                <a:gd name="connsiteX5" fmla="*/ 6087193 w 6486645"/>
                <a:gd name="connsiteY5" fmla="*/ 3026068 h 5318095"/>
                <a:gd name="connsiteX6" fmla="*/ 2473988 w 6486645"/>
                <a:gd name="connsiteY6" fmla="*/ 1609141 h 5318095"/>
                <a:gd name="connsiteX7" fmla="*/ 6488792 w 6486645"/>
                <a:gd name="connsiteY7" fmla="*/ 60097 h 531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6645" h="5318095">
                  <a:moveTo>
                    <a:pt x="6488792" y="8943"/>
                  </a:moveTo>
                  <a:lnTo>
                    <a:pt x="2342347" y="1608784"/>
                  </a:lnTo>
                  <a:lnTo>
                    <a:pt x="5955552" y="3025710"/>
                  </a:lnTo>
                  <a:lnTo>
                    <a:pt x="8943" y="5320123"/>
                  </a:lnTo>
                  <a:lnTo>
                    <a:pt x="141419" y="5320123"/>
                  </a:lnTo>
                  <a:lnTo>
                    <a:pt x="6087193" y="3026068"/>
                  </a:lnTo>
                  <a:lnTo>
                    <a:pt x="2473988" y="1609141"/>
                  </a:lnTo>
                  <a:lnTo>
                    <a:pt x="6488792" y="60097"/>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1" name="Freeform: Shape 20">
              <a:extLst>
                <a:ext uri="{FF2B5EF4-FFF2-40B4-BE49-F238E27FC236}">
                  <a16:creationId xmlns:a16="http://schemas.microsoft.com/office/drawing/2014/main" id="{BD2E19D2-2553-4215-BE05-50DCE7F2C85B}"/>
                </a:ext>
              </a:extLst>
            </p:cNvPr>
            <p:cNvSpPr/>
            <p:nvPr/>
          </p:nvSpPr>
          <p:spPr>
            <a:xfrm>
              <a:off x="5544106" y="1365622"/>
              <a:ext cx="5997763" cy="5127312"/>
            </a:xfrm>
            <a:custGeom>
              <a:avLst/>
              <a:gdLst>
                <a:gd name="connsiteX0" fmla="*/ 5990370 w 5997762"/>
                <a:gd name="connsiteY0" fmla="*/ 8943 h 5127312"/>
                <a:gd name="connsiteX1" fmla="*/ 1843924 w 5997762"/>
                <a:gd name="connsiteY1" fmla="*/ 1608784 h 5127312"/>
                <a:gd name="connsiteX2" fmla="*/ 5457130 w 5997762"/>
                <a:gd name="connsiteY2" fmla="*/ 3025711 h 5127312"/>
                <a:gd name="connsiteX3" fmla="*/ 8943 w 5997762"/>
                <a:gd name="connsiteY3" fmla="*/ 5127789 h 5127312"/>
                <a:gd name="connsiteX4" fmla="*/ 141538 w 5997762"/>
                <a:gd name="connsiteY4" fmla="*/ 5127789 h 5127312"/>
                <a:gd name="connsiteX5" fmla="*/ 5588770 w 5997762"/>
                <a:gd name="connsiteY5" fmla="*/ 3026068 h 5127312"/>
                <a:gd name="connsiteX6" fmla="*/ 1975566 w 5997762"/>
                <a:gd name="connsiteY6" fmla="*/ 1609141 h 5127312"/>
                <a:gd name="connsiteX7" fmla="*/ 5990370 w 5997762"/>
                <a:gd name="connsiteY7" fmla="*/ 60097 h 512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7762" h="5127312">
                  <a:moveTo>
                    <a:pt x="5990370" y="8943"/>
                  </a:moveTo>
                  <a:lnTo>
                    <a:pt x="1843924" y="1608784"/>
                  </a:lnTo>
                  <a:lnTo>
                    <a:pt x="5457130" y="3025711"/>
                  </a:lnTo>
                  <a:lnTo>
                    <a:pt x="8943" y="5127789"/>
                  </a:lnTo>
                  <a:lnTo>
                    <a:pt x="141538" y="5127789"/>
                  </a:lnTo>
                  <a:lnTo>
                    <a:pt x="5588770" y="3026068"/>
                  </a:lnTo>
                  <a:lnTo>
                    <a:pt x="1975566" y="1609141"/>
                  </a:lnTo>
                  <a:lnTo>
                    <a:pt x="5990370" y="60097"/>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2" name="Freeform: Shape 21">
              <a:extLst>
                <a:ext uri="{FF2B5EF4-FFF2-40B4-BE49-F238E27FC236}">
                  <a16:creationId xmlns:a16="http://schemas.microsoft.com/office/drawing/2014/main" id="{356DA492-C90E-4FC6-A57F-ED8F52727750}"/>
                </a:ext>
              </a:extLst>
            </p:cNvPr>
            <p:cNvSpPr/>
            <p:nvPr/>
          </p:nvSpPr>
          <p:spPr>
            <a:xfrm>
              <a:off x="7368833" y="1732761"/>
              <a:ext cx="4173393" cy="3243323"/>
            </a:xfrm>
            <a:custGeom>
              <a:avLst/>
              <a:gdLst>
                <a:gd name="connsiteX0" fmla="*/ 4165643 w 4173393"/>
                <a:gd name="connsiteY0" fmla="*/ 3191692 h 3243322"/>
                <a:gd name="connsiteX1" fmla="*/ 140464 w 4173393"/>
                <a:gd name="connsiteY1" fmla="*/ 1638713 h 3243322"/>
                <a:gd name="connsiteX2" fmla="*/ 4165643 w 4173393"/>
                <a:gd name="connsiteY2" fmla="*/ 60216 h 3243322"/>
                <a:gd name="connsiteX3" fmla="*/ 4165643 w 4173393"/>
                <a:gd name="connsiteY3" fmla="*/ 8943 h 3243322"/>
                <a:gd name="connsiteX4" fmla="*/ 65939 w 4173393"/>
                <a:gd name="connsiteY4" fmla="*/ 1616653 h 3243322"/>
                <a:gd name="connsiteX5" fmla="*/ 8943 w 4173393"/>
                <a:gd name="connsiteY5" fmla="*/ 1639071 h 3243322"/>
                <a:gd name="connsiteX6" fmla="*/ 4165643 w 4173393"/>
                <a:gd name="connsiteY6" fmla="*/ 3242846 h 324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393" h="3243322">
                  <a:moveTo>
                    <a:pt x="4165643" y="3191692"/>
                  </a:moveTo>
                  <a:lnTo>
                    <a:pt x="140464" y="1638713"/>
                  </a:lnTo>
                  <a:lnTo>
                    <a:pt x="4165643" y="60216"/>
                  </a:lnTo>
                  <a:lnTo>
                    <a:pt x="4165643" y="8943"/>
                  </a:lnTo>
                  <a:lnTo>
                    <a:pt x="65939" y="1616653"/>
                  </a:lnTo>
                  <a:lnTo>
                    <a:pt x="8943" y="1639071"/>
                  </a:lnTo>
                  <a:lnTo>
                    <a:pt x="4165643" y="3242846"/>
                  </a:lnTo>
                  <a:close/>
                </a:path>
              </a:pathLst>
            </a:custGeom>
            <a:solidFill>
              <a:srgbClr val="0048F4"/>
            </a:solidFill>
            <a:ln w="9525" cap="flat">
              <a:noFill/>
              <a:prstDash val="solid"/>
              <a:miter/>
            </a:ln>
          </p:spPr>
          <p:txBody>
            <a:bodyPr rtlCol="0" anchor="ctr"/>
            <a:lstStyle/>
            <a:p>
              <a:endParaRPr lang="ru-RU" sz="1800">
                <a:solidFill>
                  <a:schemeClr val="bg2"/>
                </a:solidFill>
                <a:latin typeface="Times New Roman" panose="02020603050405020304" pitchFamily="18" charset="0"/>
              </a:endParaRPr>
            </a:p>
          </p:txBody>
        </p:sp>
        <p:sp>
          <p:nvSpPr>
            <p:cNvPr id="23" name="Freeform: Shape 22">
              <a:extLst>
                <a:ext uri="{FF2B5EF4-FFF2-40B4-BE49-F238E27FC236}">
                  <a16:creationId xmlns:a16="http://schemas.microsoft.com/office/drawing/2014/main" id="{5E01CE76-179D-4787-9D83-A678B5BC274C}"/>
                </a:ext>
              </a:extLst>
            </p:cNvPr>
            <p:cNvSpPr/>
            <p:nvPr/>
          </p:nvSpPr>
          <p:spPr>
            <a:xfrm>
              <a:off x="7368833" y="1925095"/>
              <a:ext cx="4173393" cy="3243323"/>
            </a:xfrm>
            <a:custGeom>
              <a:avLst/>
              <a:gdLst>
                <a:gd name="connsiteX0" fmla="*/ 4165643 w 4173393"/>
                <a:gd name="connsiteY0" fmla="*/ 3191692 h 3243322"/>
                <a:gd name="connsiteX1" fmla="*/ 140464 w 4173393"/>
                <a:gd name="connsiteY1" fmla="*/ 1638713 h 3243322"/>
                <a:gd name="connsiteX2" fmla="*/ 4165643 w 4173393"/>
                <a:gd name="connsiteY2" fmla="*/ 60216 h 3243322"/>
                <a:gd name="connsiteX3" fmla="*/ 4165643 w 4173393"/>
                <a:gd name="connsiteY3" fmla="*/ 8943 h 3243322"/>
                <a:gd name="connsiteX4" fmla="*/ 65939 w 4173393"/>
                <a:gd name="connsiteY4" fmla="*/ 1616653 h 3243322"/>
                <a:gd name="connsiteX5" fmla="*/ 8943 w 4173393"/>
                <a:gd name="connsiteY5" fmla="*/ 1639071 h 3243322"/>
                <a:gd name="connsiteX6" fmla="*/ 4165643 w 4173393"/>
                <a:gd name="connsiteY6" fmla="*/ 3242846 h 324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393" h="3243322">
                  <a:moveTo>
                    <a:pt x="4165643" y="3191692"/>
                  </a:moveTo>
                  <a:lnTo>
                    <a:pt x="140464" y="1638713"/>
                  </a:lnTo>
                  <a:lnTo>
                    <a:pt x="4165643" y="60216"/>
                  </a:lnTo>
                  <a:lnTo>
                    <a:pt x="4165643" y="8943"/>
                  </a:lnTo>
                  <a:lnTo>
                    <a:pt x="65939" y="1616653"/>
                  </a:lnTo>
                  <a:lnTo>
                    <a:pt x="8943" y="1639071"/>
                  </a:lnTo>
                  <a:lnTo>
                    <a:pt x="4165643" y="3242846"/>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4" name="Freeform: Shape 23">
              <a:extLst>
                <a:ext uri="{FF2B5EF4-FFF2-40B4-BE49-F238E27FC236}">
                  <a16:creationId xmlns:a16="http://schemas.microsoft.com/office/drawing/2014/main" id="{9A08E6F3-1980-40B8-94D6-AA9CC349A5FD}"/>
                </a:ext>
              </a:extLst>
            </p:cNvPr>
            <p:cNvSpPr/>
            <p:nvPr/>
          </p:nvSpPr>
          <p:spPr>
            <a:xfrm>
              <a:off x="7368833" y="1732761"/>
              <a:ext cx="4173393" cy="3243323"/>
            </a:xfrm>
            <a:custGeom>
              <a:avLst/>
              <a:gdLst>
                <a:gd name="connsiteX0" fmla="*/ 4165643 w 4173393"/>
                <a:gd name="connsiteY0" fmla="*/ 3191692 h 3243322"/>
                <a:gd name="connsiteX1" fmla="*/ 140464 w 4173393"/>
                <a:gd name="connsiteY1" fmla="*/ 1638713 h 3243322"/>
                <a:gd name="connsiteX2" fmla="*/ 4165643 w 4173393"/>
                <a:gd name="connsiteY2" fmla="*/ 60216 h 3243322"/>
                <a:gd name="connsiteX3" fmla="*/ 4165643 w 4173393"/>
                <a:gd name="connsiteY3" fmla="*/ 8943 h 3243322"/>
                <a:gd name="connsiteX4" fmla="*/ 65939 w 4173393"/>
                <a:gd name="connsiteY4" fmla="*/ 1616653 h 3243322"/>
                <a:gd name="connsiteX5" fmla="*/ 8943 w 4173393"/>
                <a:gd name="connsiteY5" fmla="*/ 1639071 h 3243322"/>
                <a:gd name="connsiteX6" fmla="*/ 4165643 w 4173393"/>
                <a:gd name="connsiteY6" fmla="*/ 3242846 h 324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393" h="3243322">
                  <a:moveTo>
                    <a:pt x="4165643" y="3191692"/>
                  </a:moveTo>
                  <a:lnTo>
                    <a:pt x="140464" y="1638713"/>
                  </a:lnTo>
                  <a:lnTo>
                    <a:pt x="4165643" y="60216"/>
                  </a:lnTo>
                  <a:lnTo>
                    <a:pt x="4165643" y="8943"/>
                  </a:lnTo>
                  <a:lnTo>
                    <a:pt x="65939" y="1616653"/>
                  </a:lnTo>
                  <a:lnTo>
                    <a:pt x="8943" y="1639071"/>
                  </a:lnTo>
                  <a:lnTo>
                    <a:pt x="4165643" y="3242846"/>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5" name="Freeform: Shape 24">
              <a:extLst>
                <a:ext uri="{FF2B5EF4-FFF2-40B4-BE49-F238E27FC236}">
                  <a16:creationId xmlns:a16="http://schemas.microsoft.com/office/drawing/2014/main" id="{DF4C2ECB-EF34-46DB-B169-C52D9A1D1B28}"/>
                </a:ext>
              </a:extLst>
            </p:cNvPr>
            <p:cNvSpPr/>
            <p:nvPr/>
          </p:nvSpPr>
          <p:spPr>
            <a:xfrm>
              <a:off x="7368833" y="1540427"/>
              <a:ext cx="4173393" cy="3243323"/>
            </a:xfrm>
            <a:custGeom>
              <a:avLst/>
              <a:gdLst>
                <a:gd name="connsiteX0" fmla="*/ 4165643 w 4173393"/>
                <a:gd name="connsiteY0" fmla="*/ 3191692 h 3243322"/>
                <a:gd name="connsiteX1" fmla="*/ 140464 w 4173393"/>
                <a:gd name="connsiteY1" fmla="*/ 1638713 h 3243322"/>
                <a:gd name="connsiteX2" fmla="*/ 4165643 w 4173393"/>
                <a:gd name="connsiteY2" fmla="*/ 60216 h 3243322"/>
                <a:gd name="connsiteX3" fmla="*/ 4165643 w 4173393"/>
                <a:gd name="connsiteY3" fmla="*/ 8943 h 3243322"/>
                <a:gd name="connsiteX4" fmla="*/ 8943 w 4173393"/>
                <a:gd name="connsiteY4" fmla="*/ 1639071 h 3243322"/>
                <a:gd name="connsiteX5" fmla="*/ 4165643 w 4173393"/>
                <a:gd name="connsiteY5" fmla="*/ 3242846 h 324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3393" h="3243322">
                  <a:moveTo>
                    <a:pt x="4165643" y="3191692"/>
                  </a:moveTo>
                  <a:lnTo>
                    <a:pt x="140464" y="1638713"/>
                  </a:lnTo>
                  <a:lnTo>
                    <a:pt x="4165643" y="60216"/>
                  </a:lnTo>
                  <a:lnTo>
                    <a:pt x="4165643" y="8943"/>
                  </a:lnTo>
                  <a:lnTo>
                    <a:pt x="8943" y="1639071"/>
                  </a:lnTo>
                  <a:lnTo>
                    <a:pt x="4165643" y="3242846"/>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baseline="0" dirty="0">
                <a:solidFill>
                  <a:schemeClr val="bg2"/>
                </a:solidFill>
                <a:latin typeface="Times New Roman" panose="02020603050405020304" pitchFamily="18" charset="0"/>
              </a:endParaRPr>
            </a:p>
          </p:txBody>
        </p:sp>
        <p:sp>
          <p:nvSpPr>
            <p:cNvPr id="26" name="Freeform: Shape 25">
              <a:extLst>
                <a:ext uri="{FF2B5EF4-FFF2-40B4-BE49-F238E27FC236}">
                  <a16:creationId xmlns:a16="http://schemas.microsoft.com/office/drawing/2014/main" id="{C388DD34-8D1A-4C1B-969A-A001EEFA4164}"/>
                </a:ext>
              </a:extLst>
            </p:cNvPr>
            <p:cNvSpPr/>
            <p:nvPr/>
          </p:nvSpPr>
          <p:spPr>
            <a:xfrm>
              <a:off x="7368833" y="2117429"/>
              <a:ext cx="4173393" cy="3243323"/>
            </a:xfrm>
            <a:custGeom>
              <a:avLst/>
              <a:gdLst>
                <a:gd name="connsiteX0" fmla="*/ 4165643 w 4173393"/>
                <a:gd name="connsiteY0" fmla="*/ 3191692 h 3243322"/>
                <a:gd name="connsiteX1" fmla="*/ 140464 w 4173393"/>
                <a:gd name="connsiteY1" fmla="*/ 1638713 h 3243322"/>
                <a:gd name="connsiteX2" fmla="*/ 4165643 w 4173393"/>
                <a:gd name="connsiteY2" fmla="*/ 60216 h 3243322"/>
                <a:gd name="connsiteX3" fmla="*/ 4165643 w 4173393"/>
                <a:gd name="connsiteY3" fmla="*/ 8943 h 3243322"/>
                <a:gd name="connsiteX4" fmla="*/ 65939 w 4173393"/>
                <a:gd name="connsiteY4" fmla="*/ 1616654 h 3243322"/>
                <a:gd name="connsiteX5" fmla="*/ 8943 w 4173393"/>
                <a:gd name="connsiteY5" fmla="*/ 1639070 h 3243322"/>
                <a:gd name="connsiteX6" fmla="*/ 4165643 w 4173393"/>
                <a:gd name="connsiteY6" fmla="*/ 3242846 h 324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393" h="3243322">
                  <a:moveTo>
                    <a:pt x="4165643" y="3191692"/>
                  </a:moveTo>
                  <a:lnTo>
                    <a:pt x="140464" y="1638713"/>
                  </a:lnTo>
                  <a:lnTo>
                    <a:pt x="4165643" y="60216"/>
                  </a:lnTo>
                  <a:lnTo>
                    <a:pt x="4165643" y="8943"/>
                  </a:lnTo>
                  <a:lnTo>
                    <a:pt x="65939" y="1616654"/>
                  </a:lnTo>
                  <a:lnTo>
                    <a:pt x="8943" y="1639070"/>
                  </a:lnTo>
                  <a:lnTo>
                    <a:pt x="4165643" y="3242846"/>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7" name="Freeform: Shape 26">
              <a:extLst>
                <a:ext uri="{FF2B5EF4-FFF2-40B4-BE49-F238E27FC236}">
                  <a16:creationId xmlns:a16="http://schemas.microsoft.com/office/drawing/2014/main" id="{D5CCDE65-0CE2-42C1-8A5D-8C71B8280540}"/>
                </a:ext>
              </a:extLst>
            </p:cNvPr>
            <p:cNvSpPr/>
            <p:nvPr/>
          </p:nvSpPr>
          <p:spPr>
            <a:xfrm>
              <a:off x="7368833" y="2309762"/>
              <a:ext cx="4173393" cy="3243323"/>
            </a:xfrm>
            <a:custGeom>
              <a:avLst/>
              <a:gdLst>
                <a:gd name="connsiteX0" fmla="*/ 4165643 w 4173393"/>
                <a:gd name="connsiteY0" fmla="*/ 3191692 h 3243322"/>
                <a:gd name="connsiteX1" fmla="*/ 140464 w 4173393"/>
                <a:gd name="connsiteY1" fmla="*/ 1638713 h 3243322"/>
                <a:gd name="connsiteX2" fmla="*/ 4165643 w 4173393"/>
                <a:gd name="connsiteY2" fmla="*/ 60216 h 3243322"/>
                <a:gd name="connsiteX3" fmla="*/ 4165643 w 4173393"/>
                <a:gd name="connsiteY3" fmla="*/ 8943 h 3243322"/>
                <a:gd name="connsiteX4" fmla="*/ 65939 w 4173393"/>
                <a:gd name="connsiteY4" fmla="*/ 1616653 h 3243322"/>
                <a:gd name="connsiteX5" fmla="*/ 8943 w 4173393"/>
                <a:gd name="connsiteY5" fmla="*/ 1639070 h 3243322"/>
                <a:gd name="connsiteX6" fmla="*/ 4165643 w 4173393"/>
                <a:gd name="connsiteY6" fmla="*/ 3242846 h 324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3393" h="3243322">
                  <a:moveTo>
                    <a:pt x="4165643" y="3191692"/>
                  </a:moveTo>
                  <a:lnTo>
                    <a:pt x="140464" y="1638713"/>
                  </a:lnTo>
                  <a:lnTo>
                    <a:pt x="4165643" y="60216"/>
                  </a:lnTo>
                  <a:lnTo>
                    <a:pt x="4165643" y="8943"/>
                  </a:lnTo>
                  <a:lnTo>
                    <a:pt x="65939" y="1616653"/>
                  </a:lnTo>
                  <a:lnTo>
                    <a:pt x="8943" y="1639070"/>
                  </a:lnTo>
                  <a:lnTo>
                    <a:pt x="4165643" y="3242846"/>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8" name="Freeform: Shape 27">
              <a:extLst>
                <a:ext uri="{FF2B5EF4-FFF2-40B4-BE49-F238E27FC236}">
                  <a16:creationId xmlns:a16="http://schemas.microsoft.com/office/drawing/2014/main" id="{CF38CA43-074D-4A10-92BB-8FB9F196ABF7}"/>
                </a:ext>
              </a:extLst>
            </p:cNvPr>
            <p:cNvSpPr/>
            <p:nvPr/>
          </p:nvSpPr>
          <p:spPr>
            <a:xfrm>
              <a:off x="10712675" y="35382"/>
              <a:ext cx="822755" cy="333871"/>
            </a:xfrm>
            <a:custGeom>
              <a:avLst/>
              <a:gdLst>
                <a:gd name="connsiteX0" fmla="*/ 821801 w 822754"/>
                <a:gd name="connsiteY0" fmla="*/ 276398 h 333871"/>
                <a:gd name="connsiteX1" fmla="*/ 139511 w 822754"/>
                <a:gd name="connsiteY1" fmla="*/ 8943 h 333871"/>
                <a:gd name="connsiteX2" fmla="*/ 8943 w 822754"/>
                <a:gd name="connsiteY2" fmla="*/ 8943 h 333871"/>
                <a:gd name="connsiteX3" fmla="*/ 821801 w 822754"/>
                <a:gd name="connsiteY3" fmla="*/ 327671 h 333871"/>
              </a:gdLst>
              <a:ahLst/>
              <a:cxnLst>
                <a:cxn ang="0">
                  <a:pos x="connsiteX0" y="connsiteY0"/>
                </a:cxn>
                <a:cxn ang="0">
                  <a:pos x="connsiteX1" y="connsiteY1"/>
                </a:cxn>
                <a:cxn ang="0">
                  <a:pos x="connsiteX2" y="connsiteY2"/>
                </a:cxn>
                <a:cxn ang="0">
                  <a:pos x="connsiteX3" y="connsiteY3"/>
                </a:cxn>
              </a:cxnLst>
              <a:rect l="l" t="t" r="r" b="b"/>
              <a:pathLst>
                <a:path w="822754" h="333871">
                  <a:moveTo>
                    <a:pt x="821801" y="276398"/>
                  </a:moveTo>
                  <a:lnTo>
                    <a:pt x="139511" y="8943"/>
                  </a:lnTo>
                  <a:lnTo>
                    <a:pt x="8943" y="8943"/>
                  </a:lnTo>
                  <a:lnTo>
                    <a:pt x="821801" y="327671"/>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9" name="Freeform: Shape 28">
              <a:extLst>
                <a:ext uri="{FF2B5EF4-FFF2-40B4-BE49-F238E27FC236}">
                  <a16:creationId xmlns:a16="http://schemas.microsoft.com/office/drawing/2014/main" id="{144504AD-7F42-472D-B81A-1F6FC5718EC2}"/>
                </a:ext>
              </a:extLst>
            </p:cNvPr>
            <p:cNvSpPr/>
            <p:nvPr/>
          </p:nvSpPr>
          <p:spPr>
            <a:xfrm>
              <a:off x="10222242" y="35382"/>
              <a:ext cx="1311638" cy="524655"/>
            </a:xfrm>
            <a:custGeom>
              <a:avLst/>
              <a:gdLst>
                <a:gd name="connsiteX0" fmla="*/ 1312234 w 1311637"/>
                <a:gd name="connsiteY0" fmla="*/ 468732 h 524655"/>
                <a:gd name="connsiteX1" fmla="*/ 139511 w 1311637"/>
                <a:gd name="connsiteY1" fmla="*/ 8943 h 524655"/>
                <a:gd name="connsiteX2" fmla="*/ 8943 w 1311637"/>
                <a:gd name="connsiteY2" fmla="*/ 8943 h 524655"/>
                <a:gd name="connsiteX3" fmla="*/ 1312234 w 1311637"/>
                <a:gd name="connsiteY3" fmla="*/ 520005 h 524655"/>
              </a:gdLst>
              <a:ahLst/>
              <a:cxnLst>
                <a:cxn ang="0">
                  <a:pos x="connsiteX0" y="connsiteY0"/>
                </a:cxn>
                <a:cxn ang="0">
                  <a:pos x="connsiteX1" y="connsiteY1"/>
                </a:cxn>
                <a:cxn ang="0">
                  <a:pos x="connsiteX2" y="connsiteY2"/>
                </a:cxn>
                <a:cxn ang="0">
                  <a:pos x="connsiteX3" y="connsiteY3"/>
                </a:cxn>
              </a:cxnLst>
              <a:rect l="l" t="t" r="r" b="b"/>
              <a:pathLst>
                <a:path w="1311637" h="524655">
                  <a:moveTo>
                    <a:pt x="1312234" y="468732"/>
                  </a:moveTo>
                  <a:lnTo>
                    <a:pt x="139511" y="8943"/>
                  </a:lnTo>
                  <a:lnTo>
                    <a:pt x="8943" y="8943"/>
                  </a:lnTo>
                  <a:lnTo>
                    <a:pt x="1312234" y="520005"/>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30" name="Freeform: Shape 29">
              <a:extLst>
                <a:ext uri="{FF2B5EF4-FFF2-40B4-BE49-F238E27FC236}">
                  <a16:creationId xmlns:a16="http://schemas.microsoft.com/office/drawing/2014/main" id="{EDB0C7B7-0FA2-4355-AA04-A6E951CE7C71}"/>
                </a:ext>
              </a:extLst>
            </p:cNvPr>
            <p:cNvSpPr/>
            <p:nvPr/>
          </p:nvSpPr>
          <p:spPr>
            <a:xfrm>
              <a:off x="9731808" y="35382"/>
              <a:ext cx="1800521" cy="715439"/>
            </a:xfrm>
            <a:custGeom>
              <a:avLst/>
              <a:gdLst>
                <a:gd name="connsiteX0" fmla="*/ 1802667 w 1800521"/>
                <a:gd name="connsiteY0" fmla="*/ 661066 h 715438"/>
                <a:gd name="connsiteX1" fmla="*/ 139511 w 1800521"/>
                <a:gd name="connsiteY1" fmla="*/ 8943 h 715438"/>
                <a:gd name="connsiteX2" fmla="*/ 8943 w 1800521"/>
                <a:gd name="connsiteY2" fmla="*/ 8943 h 715438"/>
                <a:gd name="connsiteX3" fmla="*/ 1802667 w 1800521"/>
                <a:gd name="connsiteY3" fmla="*/ 712339 h 715438"/>
              </a:gdLst>
              <a:ahLst/>
              <a:cxnLst>
                <a:cxn ang="0">
                  <a:pos x="connsiteX0" y="connsiteY0"/>
                </a:cxn>
                <a:cxn ang="0">
                  <a:pos x="connsiteX1" y="connsiteY1"/>
                </a:cxn>
                <a:cxn ang="0">
                  <a:pos x="connsiteX2" y="connsiteY2"/>
                </a:cxn>
                <a:cxn ang="0">
                  <a:pos x="connsiteX3" y="connsiteY3"/>
                </a:cxn>
              </a:cxnLst>
              <a:rect l="l" t="t" r="r" b="b"/>
              <a:pathLst>
                <a:path w="1800521" h="715438">
                  <a:moveTo>
                    <a:pt x="1802667" y="661066"/>
                  </a:moveTo>
                  <a:lnTo>
                    <a:pt x="139511" y="8943"/>
                  </a:lnTo>
                  <a:lnTo>
                    <a:pt x="8943" y="8943"/>
                  </a:lnTo>
                  <a:lnTo>
                    <a:pt x="1802667" y="712339"/>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31" name="Freeform: Shape 30">
              <a:extLst>
                <a:ext uri="{FF2B5EF4-FFF2-40B4-BE49-F238E27FC236}">
                  <a16:creationId xmlns:a16="http://schemas.microsoft.com/office/drawing/2014/main" id="{285879B3-19D5-428F-B151-B390C4FAD052}"/>
                </a:ext>
              </a:extLst>
            </p:cNvPr>
            <p:cNvSpPr/>
            <p:nvPr/>
          </p:nvSpPr>
          <p:spPr>
            <a:xfrm>
              <a:off x="9241256" y="35382"/>
              <a:ext cx="2301328" cy="906223"/>
            </a:xfrm>
            <a:custGeom>
              <a:avLst/>
              <a:gdLst>
                <a:gd name="connsiteX0" fmla="*/ 2293220 w 2301328"/>
                <a:gd name="connsiteY0" fmla="*/ 853399 h 906222"/>
                <a:gd name="connsiteX1" fmla="*/ 139630 w 2301328"/>
                <a:gd name="connsiteY1" fmla="*/ 8943 h 906222"/>
                <a:gd name="connsiteX2" fmla="*/ 8943 w 2301328"/>
                <a:gd name="connsiteY2" fmla="*/ 8943 h 906222"/>
                <a:gd name="connsiteX3" fmla="*/ 2293220 w 2301328"/>
                <a:gd name="connsiteY3" fmla="*/ 904672 h 906222"/>
              </a:gdLst>
              <a:ahLst/>
              <a:cxnLst>
                <a:cxn ang="0">
                  <a:pos x="connsiteX0" y="connsiteY0"/>
                </a:cxn>
                <a:cxn ang="0">
                  <a:pos x="connsiteX1" y="connsiteY1"/>
                </a:cxn>
                <a:cxn ang="0">
                  <a:pos x="connsiteX2" y="connsiteY2"/>
                </a:cxn>
                <a:cxn ang="0">
                  <a:pos x="connsiteX3" y="connsiteY3"/>
                </a:cxn>
              </a:cxnLst>
              <a:rect l="l" t="t" r="r" b="b"/>
              <a:pathLst>
                <a:path w="2301328" h="906222">
                  <a:moveTo>
                    <a:pt x="2293220" y="853399"/>
                  </a:moveTo>
                  <a:lnTo>
                    <a:pt x="139630" y="8943"/>
                  </a:lnTo>
                  <a:lnTo>
                    <a:pt x="8943" y="8943"/>
                  </a:lnTo>
                  <a:lnTo>
                    <a:pt x="2293220" y="904672"/>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32" name="Freeform: Shape 31">
              <a:extLst>
                <a:ext uri="{FF2B5EF4-FFF2-40B4-BE49-F238E27FC236}">
                  <a16:creationId xmlns:a16="http://schemas.microsoft.com/office/drawing/2014/main" id="{F30D712C-C278-4A2D-9E9E-479D033753C6}"/>
                </a:ext>
              </a:extLst>
            </p:cNvPr>
            <p:cNvSpPr/>
            <p:nvPr/>
          </p:nvSpPr>
          <p:spPr>
            <a:xfrm>
              <a:off x="8750823" y="35382"/>
              <a:ext cx="2790212" cy="1097006"/>
            </a:xfrm>
            <a:custGeom>
              <a:avLst/>
              <a:gdLst>
                <a:gd name="connsiteX0" fmla="*/ 2783653 w 2790211"/>
                <a:gd name="connsiteY0" fmla="*/ 1045733 h 1097006"/>
                <a:gd name="connsiteX1" fmla="*/ 139629 w 2790211"/>
                <a:gd name="connsiteY1" fmla="*/ 8943 h 1097006"/>
                <a:gd name="connsiteX2" fmla="*/ 8943 w 2790211"/>
                <a:gd name="connsiteY2" fmla="*/ 8943 h 1097006"/>
                <a:gd name="connsiteX3" fmla="*/ 2783653 w 2790211"/>
                <a:gd name="connsiteY3" fmla="*/ 1097006 h 1097006"/>
              </a:gdLst>
              <a:ahLst/>
              <a:cxnLst>
                <a:cxn ang="0">
                  <a:pos x="connsiteX0" y="connsiteY0"/>
                </a:cxn>
                <a:cxn ang="0">
                  <a:pos x="connsiteX1" y="connsiteY1"/>
                </a:cxn>
                <a:cxn ang="0">
                  <a:pos x="connsiteX2" y="connsiteY2"/>
                </a:cxn>
                <a:cxn ang="0">
                  <a:pos x="connsiteX3" y="connsiteY3"/>
                </a:cxn>
              </a:cxnLst>
              <a:rect l="l" t="t" r="r" b="b"/>
              <a:pathLst>
                <a:path w="2790211" h="1097006">
                  <a:moveTo>
                    <a:pt x="2783653" y="1045733"/>
                  </a:moveTo>
                  <a:lnTo>
                    <a:pt x="139629" y="8943"/>
                  </a:lnTo>
                  <a:lnTo>
                    <a:pt x="8943" y="8943"/>
                  </a:lnTo>
                  <a:lnTo>
                    <a:pt x="2783653" y="1097006"/>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grpSp>
      <p:sp>
        <p:nvSpPr>
          <p:cNvPr id="33" name="Заголовок 1">
            <a:extLst>
              <a:ext uri="{FF2B5EF4-FFF2-40B4-BE49-F238E27FC236}">
                <a16:creationId xmlns:a16="http://schemas.microsoft.com/office/drawing/2014/main" id="{15E1D0B4-325E-4749-BE4E-92330090E4E5}"/>
              </a:ext>
            </a:extLst>
          </p:cNvPr>
          <p:cNvSpPr>
            <a:spLocks noGrp="1"/>
          </p:cNvSpPr>
          <p:nvPr>
            <p:ph type="title"/>
          </p:nvPr>
        </p:nvSpPr>
        <p:spPr>
          <a:xfrm>
            <a:off x="358775" y="890015"/>
            <a:ext cx="5272088" cy="2196000"/>
          </a:xfrm>
          <a:prstGeom prst="rect">
            <a:avLst/>
          </a:prstGeom>
          <a:ln>
            <a:noFill/>
          </a:ln>
        </p:spPr>
        <p:txBody>
          <a:bodyPr vert="horz" wrap="square" lIns="0" tIns="0" rIns="0" bIns="0" rtlCol="0" anchor="t" anchorCtr="0">
            <a:noAutofit/>
          </a:bodyPr>
          <a:lstStyle>
            <a:lvl1pPr>
              <a:defRPr lang="ru-RU" sz="6000" dirty="0">
                <a:solidFill>
                  <a:schemeClr val="bg2"/>
                </a:solidFill>
                <a:latin typeface="+mj-lt"/>
                <a:cs typeface="Arial Black" panose="020B0604020202020204" pitchFamily="34" charset="0"/>
              </a:defRPr>
            </a:lvl1pPr>
          </a:lstStyle>
          <a:p>
            <a:pPr lvl="0"/>
            <a:r>
              <a:rPr lang="ru-RU"/>
              <a:t>Образец заголовка</a:t>
            </a:r>
            <a:endParaRPr lang="ru-RU" dirty="0"/>
          </a:p>
        </p:txBody>
      </p:sp>
      <p:sp>
        <p:nvSpPr>
          <p:cNvPr id="35" name="Дата 2">
            <a:extLst>
              <a:ext uri="{FF2B5EF4-FFF2-40B4-BE49-F238E27FC236}">
                <a16:creationId xmlns:a16="http://schemas.microsoft.com/office/drawing/2014/main" id="{D1D0ACA4-4E5E-46BB-9C44-4D5FBFC97DAB}"/>
              </a:ext>
            </a:extLst>
          </p:cNvPr>
          <p:cNvSpPr>
            <a:spLocks noGrp="1"/>
          </p:cNvSpPr>
          <p:nvPr>
            <p:ph type="dt" sz="half" idx="10"/>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5F788EBF-FC99-46C4-8309-85CCF46EB449}" type="datetime1">
              <a:rPr lang="ru-RU" smtClean="0"/>
              <a:t>14.01.2026</a:t>
            </a:fld>
            <a:endParaRPr lang="ru-RU" dirty="0"/>
          </a:p>
        </p:txBody>
      </p:sp>
      <p:pic>
        <p:nvPicPr>
          <p:cNvPr id="36" name="Picture 35">
            <a:extLst>
              <a:ext uri="{FF2B5EF4-FFF2-40B4-BE49-F238E27FC236}">
                <a16:creationId xmlns:a16="http://schemas.microsoft.com/office/drawing/2014/main" id="{590ED405-563C-4D2E-867C-8D7AE8B8898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37" name="Текст 10">
            <a:extLst>
              <a:ext uri="{FF2B5EF4-FFF2-40B4-BE49-F238E27FC236}">
                <a16:creationId xmlns:a16="http://schemas.microsoft.com/office/drawing/2014/main" id="{69637F24-356B-4572-BB93-54A76C1E011A}"/>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spTree>
    <p:extLst>
      <p:ext uri="{BB962C8B-B14F-4D97-AF65-F5344CB8AC3E}">
        <p14:creationId xmlns:p14="http://schemas.microsoft.com/office/powerpoint/2010/main" val="2223485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631DAB-FB51-403E-98C7-5409453488D4}"/>
              </a:ext>
            </a:extLst>
          </p:cNvPr>
          <p:cNvGraphicFramePr>
            <a:graphicFrameLocks noChangeAspect="1"/>
          </p:cNvGraphicFramePr>
          <p:nvPr userDrawn="1">
            <p:custDataLst>
              <p:tags r:id="rId2"/>
            </p:custDataLst>
            <p:extLst>
              <p:ext uri="{D42A27DB-BD31-4B8C-83A1-F6EECF244321}">
                <p14:modId xmlns:p14="http://schemas.microsoft.com/office/powerpoint/2010/main" val="607961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778" name="think-cell Slide" r:id="rId4" imgW="383" imgH="385" progId="TCLayout.ActiveDocument.1">
                  <p:embed/>
                </p:oleObj>
              </mc:Choice>
              <mc:Fallback>
                <p:oleObj name="think-cell Slide" r:id="rId4" imgW="383" imgH="385" progId="TCLayout.ActiveDocument.1">
                  <p:embed/>
                  <p:pic>
                    <p:nvPicPr>
                      <p:cNvPr id="4" name="Object 3" hidden="1">
                        <a:extLst>
                          <a:ext uri="{FF2B5EF4-FFF2-40B4-BE49-F238E27FC236}">
                            <a16:creationId xmlns:a16="http://schemas.microsoft.com/office/drawing/2014/main" id="{E4631DAB-FB51-403E-98C7-540945348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58" name="Group 57">
            <a:extLst>
              <a:ext uri="{FF2B5EF4-FFF2-40B4-BE49-F238E27FC236}">
                <a16:creationId xmlns:a16="http://schemas.microsoft.com/office/drawing/2014/main" id="{755409E6-24EA-4ED0-9B48-E332037A4AFD}"/>
              </a:ext>
            </a:extLst>
          </p:cNvPr>
          <p:cNvGrpSpPr/>
          <p:nvPr userDrawn="1"/>
        </p:nvGrpSpPr>
        <p:grpSpPr>
          <a:xfrm>
            <a:off x="3084659" y="519633"/>
            <a:ext cx="8446012" cy="5960542"/>
            <a:chOff x="3084658" y="528352"/>
            <a:chExt cx="8446012" cy="5960542"/>
          </a:xfrm>
        </p:grpSpPr>
        <p:sp>
          <p:nvSpPr>
            <p:cNvPr id="9" name="Freeform: Shape 8">
              <a:extLst>
                <a:ext uri="{FF2B5EF4-FFF2-40B4-BE49-F238E27FC236}">
                  <a16:creationId xmlns:a16="http://schemas.microsoft.com/office/drawing/2014/main" id="{A241BF86-3548-424B-A4E4-2556B72C0993}"/>
                </a:ext>
              </a:extLst>
            </p:cNvPr>
            <p:cNvSpPr/>
            <p:nvPr/>
          </p:nvSpPr>
          <p:spPr>
            <a:xfrm flipV="1">
              <a:off x="3596899" y="3374583"/>
              <a:ext cx="7922808" cy="3114311"/>
            </a:xfrm>
            <a:custGeom>
              <a:avLst/>
              <a:gdLst>
                <a:gd name="connsiteX0" fmla="*/ 7925549 w 7922807"/>
                <a:gd name="connsiteY0" fmla="*/ 3060122 h 3114310"/>
                <a:gd name="connsiteX1" fmla="*/ 145874 w 7922807"/>
                <a:gd name="connsiteY1" fmla="*/ 9343 h 3114310"/>
                <a:gd name="connsiteX2" fmla="*/ 9343 w 7922807"/>
                <a:gd name="connsiteY2" fmla="*/ 9343 h 3114310"/>
                <a:gd name="connsiteX3" fmla="*/ 7925549 w 7922807"/>
                <a:gd name="connsiteY3" fmla="*/ 3113688 h 3114310"/>
              </a:gdLst>
              <a:ahLst/>
              <a:cxnLst>
                <a:cxn ang="0">
                  <a:pos x="connsiteX0" y="connsiteY0"/>
                </a:cxn>
                <a:cxn ang="0">
                  <a:pos x="connsiteX1" y="connsiteY1"/>
                </a:cxn>
                <a:cxn ang="0">
                  <a:pos x="connsiteX2" y="connsiteY2"/>
                </a:cxn>
                <a:cxn ang="0">
                  <a:pos x="connsiteX3" y="connsiteY3"/>
                </a:cxn>
              </a:cxnLst>
              <a:rect l="l" t="t" r="r" b="b"/>
              <a:pathLst>
                <a:path w="7922807" h="3114310">
                  <a:moveTo>
                    <a:pt x="7925549" y="3060122"/>
                  </a:moveTo>
                  <a:lnTo>
                    <a:pt x="145874" y="9343"/>
                  </a:lnTo>
                  <a:lnTo>
                    <a:pt x="9343" y="9343"/>
                  </a:lnTo>
                  <a:lnTo>
                    <a:pt x="7925549" y="3113688"/>
                  </a:lnTo>
                  <a:close/>
                </a:path>
              </a:pathLst>
            </a:custGeom>
            <a:gradFill>
              <a:gsLst>
                <a:gs pos="44000">
                  <a:schemeClr val="bg2"/>
                </a:gs>
                <a:gs pos="0">
                  <a:schemeClr val="bg1"/>
                </a:gs>
                <a:gs pos="100000">
                  <a:schemeClr val="bg1"/>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0" name="Freeform: Shape 9">
              <a:extLst>
                <a:ext uri="{FF2B5EF4-FFF2-40B4-BE49-F238E27FC236}">
                  <a16:creationId xmlns:a16="http://schemas.microsoft.com/office/drawing/2014/main" id="{20379F26-E535-4FAB-BC0D-AC2A7E5FBF06}"/>
                </a:ext>
              </a:extLst>
            </p:cNvPr>
            <p:cNvSpPr/>
            <p:nvPr/>
          </p:nvSpPr>
          <p:spPr>
            <a:xfrm flipV="1">
              <a:off x="3084658" y="3175267"/>
              <a:ext cx="8446012" cy="3313627"/>
            </a:xfrm>
            <a:custGeom>
              <a:avLst/>
              <a:gdLst>
                <a:gd name="connsiteX0" fmla="*/ 8437791 w 8446011"/>
                <a:gd name="connsiteY0" fmla="*/ 3261057 h 3313626"/>
                <a:gd name="connsiteX1" fmla="*/ 145750 w 8446011"/>
                <a:gd name="connsiteY1" fmla="*/ 9343 h 3313626"/>
                <a:gd name="connsiteX2" fmla="*/ 9343 w 8446011"/>
                <a:gd name="connsiteY2" fmla="*/ 9343 h 3313626"/>
                <a:gd name="connsiteX3" fmla="*/ 8437791 w 8446011"/>
                <a:gd name="connsiteY3" fmla="*/ 3314623 h 3313626"/>
              </a:gdLst>
              <a:ahLst/>
              <a:cxnLst>
                <a:cxn ang="0">
                  <a:pos x="connsiteX0" y="connsiteY0"/>
                </a:cxn>
                <a:cxn ang="0">
                  <a:pos x="connsiteX1" y="connsiteY1"/>
                </a:cxn>
                <a:cxn ang="0">
                  <a:pos x="connsiteX2" y="connsiteY2"/>
                </a:cxn>
                <a:cxn ang="0">
                  <a:pos x="connsiteX3" y="connsiteY3"/>
                </a:cxn>
              </a:cxnLst>
              <a:rect l="l" t="t" r="r" b="b"/>
              <a:pathLst>
                <a:path w="8446011" h="3313626">
                  <a:moveTo>
                    <a:pt x="8437791" y="3261057"/>
                  </a:moveTo>
                  <a:lnTo>
                    <a:pt x="145750" y="9343"/>
                  </a:lnTo>
                  <a:lnTo>
                    <a:pt x="9343" y="9343"/>
                  </a:lnTo>
                  <a:lnTo>
                    <a:pt x="8437791" y="3314623"/>
                  </a:lnTo>
                  <a:close/>
                </a:path>
              </a:pathLst>
            </a:custGeom>
            <a:gradFill>
              <a:gsLst>
                <a:gs pos="44000">
                  <a:schemeClr val="bg2"/>
                </a:gs>
                <a:gs pos="0">
                  <a:schemeClr val="bg1"/>
                </a:gs>
                <a:gs pos="100000">
                  <a:schemeClr val="bg1"/>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3" name="Freeform: Shape 12">
              <a:extLst>
                <a:ext uri="{FF2B5EF4-FFF2-40B4-BE49-F238E27FC236}">
                  <a16:creationId xmlns:a16="http://schemas.microsoft.com/office/drawing/2014/main" id="{AA8A374B-92B1-42AD-A7C6-0F39ACA60F64}"/>
                </a:ext>
              </a:extLst>
            </p:cNvPr>
            <p:cNvSpPr/>
            <p:nvPr/>
          </p:nvSpPr>
          <p:spPr>
            <a:xfrm flipV="1">
              <a:off x="5134123" y="4906824"/>
              <a:ext cx="6390567" cy="1582070"/>
            </a:xfrm>
            <a:custGeom>
              <a:avLst/>
              <a:gdLst>
                <a:gd name="connsiteX0" fmla="*/ 6388325 w 6390566"/>
                <a:gd name="connsiteY0" fmla="*/ 602806 h 1582069"/>
                <a:gd name="connsiteX1" fmla="*/ 4004631 w 6390566"/>
                <a:gd name="connsiteY1" fmla="*/ 1522524 h 1582069"/>
                <a:gd name="connsiteX2" fmla="*/ 145875 w 6390566"/>
                <a:gd name="connsiteY2" fmla="*/ 9343 h 1582069"/>
                <a:gd name="connsiteX3" fmla="*/ 9343 w 6390566"/>
                <a:gd name="connsiteY3" fmla="*/ 9343 h 1582069"/>
                <a:gd name="connsiteX4" fmla="*/ 3995412 w 6390566"/>
                <a:gd name="connsiteY4" fmla="*/ 1572478 h 1582069"/>
                <a:gd name="connsiteX5" fmla="*/ 4004381 w 6390566"/>
                <a:gd name="connsiteY5" fmla="*/ 1575966 h 1582069"/>
                <a:gd name="connsiteX6" fmla="*/ 6388325 w 6390566"/>
                <a:gd name="connsiteY6" fmla="*/ 656248 h 158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0566" h="1582069">
                  <a:moveTo>
                    <a:pt x="6388325" y="602806"/>
                  </a:moveTo>
                  <a:lnTo>
                    <a:pt x="4004631" y="1522524"/>
                  </a:lnTo>
                  <a:lnTo>
                    <a:pt x="145875" y="9343"/>
                  </a:lnTo>
                  <a:lnTo>
                    <a:pt x="9343" y="9343"/>
                  </a:lnTo>
                  <a:lnTo>
                    <a:pt x="3995412" y="1572478"/>
                  </a:lnTo>
                  <a:lnTo>
                    <a:pt x="4004381" y="1575966"/>
                  </a:lnTo>
                  <a:lnTo>
                    <a:pt x="6388325" y="656248"/>
                  </a:lnTo>
                  <a:close/>
                </a:path>
              </a:pathLst>
            </a:custGeom>
            <a:gradFill>
              <a:gsLst>
                <a:gs pos="44000">
                  <a:schemeClr val="bg2"/>
                </a:gs>
                <a:gs pos="0">
                  <a:schemeClr val="bg1"/>
                </a:gs>
                <a:gs pos="100000">
                  <a:schemeClr val="bg1"/>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6" name="Freeform: Shape 15">
              <a:extLst>
                <a:ext uri="{FF2B5EF4-FFF2-40B4-BE49-F238E27FC236}">
                  <a16:creationId xmlns:a16="http://schemas.microsoft.com/office/drawing/2014/main" id="{2DD16A9F-F5D8-47E4-B3ED-A9F28A4FC9A5}"/>
                </a:ext>
              </a:extLst>
            </p:cNvPr>
            <p:cNvSpPr/>
            <p:nvPr/>
          </p:nvSpPr>
          <p:spPr>
            <a:xfrm flipV="1">
              <a:off x="4621757" y="4707508"/>
              <a:ext cx="6901314" cy="1781386"/>
            </a:xfrm>
            <a:custGeom>
              <a:avLst/>
              <a:gdLst>
                <a:gd name="connsiteX0" fmla="*/ 6900692 w 6901313"/>
                <a:gd name="connsiteY0" fmla="*/ 803741 h 1781385"/>
                <a:gd name="connsiteX1" fmla="*/ 4516997 w 6901313"/>
                <a:gd name="connsiteY1" fmla="*/ 1723459 h 1781385"/>
                <a:gd name="connsiteX2" fmla="*/ 145875 w 6901313"/>
                <a:gd name="connsiteY2" fmla="*/ 9343 h 1781385"/>
                <a:gd name="connsiteX3" fmla="*/ 9343 w 6901313"/>
                <a:gd name="connsiteY3" fmla="*/ 9343 h 1781385"/>
                <a:gd name="connsiteX4" fmla="*/ 4507779 w 6901313"/>
                <a:gd name="connsiteY4" fmla="*/ 1773413 h 1781385"/>
                <a:gd name="connsiteX5" fmla="*/ 4516748 w 6901313"/>
                <a:gd name="connsiteY5" fmla="*/ 1776901 h 1781385"/>
                <a:gd name="connsiteX6" fmla="*/ 6900692 w 6901313"/>
                <a:gd name="connsiteY6" fmla="*/ 857183 h 178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1313" h="1781385">
                  <a:moveTo>
                    <a:pt x="6900692" y="803741"/>
                  </a:moveTo>
                  <a:lnTo>
                    <a:pt x="4516997" y="1723459"/>
                  </a:lnTo>
                  <a:lnTo>
                    <a:pt x="145875" y="9343"/>
                  </a:lnTo>
                  <a:lnTo>
                    <a:pt x="9343" y="9343"/>
                  </a:lnTo>
                  <a:lnTo>
                    <a:pt x="4507779" y="1773413"/>
                  </a:lnTo>
                  <a:lnTo>
                    <a:pt x="4516748" y="1776901"/>
                  </a:lnTo>
                  <a:lnTo>
                    <a:pt x="6900692" y="857183"/>
                  </a:lnTo>
                  <a:close/>
                </a:path>
              </a:pathLst>
            </a:custGeom>
            <a:gradFill>
              <a:gsLst>
                <a:gs pos="44000">
                  <a:schemeClr val="bg2"/>
                </a:gs>
                <a:gs pos="0">
                  <a:schemeClr val="bg1"/>
                </a:gs>
                <a:gs pos="100000">
                  <a:schemeClr val="bg1"/>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7" name="Freeform: Shape 16">
              <a:extLst>
                <a:ext uri="{FF2B5EF4-FFF2-40B4-BE49-F238E27FC236}">
                  <a16:creationId xmlns:a16="http://schemas.microsoft.com/office/drawing/2014/main" id="{EED7C569-5FC4-4D62-88B1-0CDABEC01ED8}"/>
                </a:ext>
              </a:extLst>
            </p:cNvPr>
            <p:cNvSpPr/>
            <p:nvPr/>
          </p:nvSpPr>
          <p:spPr>
            <a:xfrm flipV="1">
              <a:off x="4109391" y="4508192"/>
              <a:ext cx="7412061" cy="1980702"/>
            </a:xfrm>
            <a:custGeom>
              <a:avLst/>
              <a:gdLst>
                <a:gd name="connsiteX0" fmla="*/ 7413058 w 7412060"/>
                <a:gd name="connsiteY0" fmla="*/ 1004677 h 1980701"/>
                <a:gd name="connsiteX1" fmla="*/ 5029363 w 7412060"/>
                <a:gd name="connsiteY1" fmla="*/ 1924395 h 1980701"/>
                <a:gd name="connsiteX2" fmla="*/ 145750 w 7412060"/>
                <a:gd name="connsiteY2" fmla="*/ 9343 h 1980701"/>
                <a:gd name="connsiteX3" fmla="*/ 9343 w 7412060"/>
                <a:gd name="connsiteY3" fmla="*/ 9343 h 1980701"/>
                <a:gd name="connsiteX4" fmla="*/ 5020145 w 7412060"/>
                <a:gd name="connsiteY4" fmla="*/ 1974348 h 1980701"/>
                <a:gd name="connsiteX5" fmla="*/ 5029114 w 7412060"/>
                <a:gd name="connsiteY5" fmla="*/ 1977837 h 1980701"/>
                <a:gd name="connsiteX6" fmla="*/ 7413058 w 7412060"/>
                <a:gd name="connsiteY6" fmla="*/ 1058118 h 198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2060" h="1980701">
                  <a:moveTo>
                    <a:pt x="7413058" y="1004677"/>
                  </a:moveTo>
                  <a:lnTo>
                    <a:pt x="5029363" y="1924395"/>
                  </a:lnTo>
                  <a:lnTo>
                    <a:pt x="145750" y="9343"/>
                  </a:lnTo>
                  <a:lnTo>
                    <a:pt x="9343" y="9343"/>
                  </a:lnTo>
                  <a:lnTo>
                    <a:pt x="5020145" y="1974348"/>
                  </a:lnTo>
                  <a:lnTo>
                    <a:pt x="5029114" y="1977837"/>
                  </a:lnTo>
                  <a:lnTo>
                    <a:pt x="7413058" y="1058118"/>
                  </a:lnTo>
                  <a:close/>
                </a:path>
              </a:pathLst>
            </a:custGeom>
            <a:gradFill>
              <a:gsLst>
                <a:gs pos="44000">
                  <a:schemeClr val="bg2"/>
                </a:gs>
                <a:gs pos="0">
                  <a:schemeClr val="bg1"/>
                </a:gs>
                <a:gs pos="100000">
                  <a:schemeClr val="bg1"/>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8" name="Freeform: Shape 17">
              <a:extLst>
                <a:ext uri="{FF2B5EF4-FFF2-40B4-BE49-F238E27FC236}">
                  <a16:creationId xmlns:a16="http://schemas.microsoft.com/office/drawing/2014/main" id="{8393029D-A257-4F1E-A643-DD2A5776BEC2}"/>
                </a:ext>
              </a:extLst>
            </p:cNvPr>
            <p:cNvSpPr/>
            <p:nvPr/>
          </p:nvSpPr>
          <p:spPr>
            <a:xfrm flipV="1">
              <a:off x="7193804" y="1916712"/>
              <a:ext cx="4335121" cy="3375913"/>
            </a:xfrm>
            <a:custGeom>
              <a:avLst/>
              <a:gdLst>
                <a:gd name="connsiteX0" fmla="*/ 4328644 w 4335121"/>
                <a:gd name="connsiteY0" fmla="*/ 3316118 h 3375912"/>
                <a:gd name="connsiteX1" fmla="*/ 146871 w 4335121"/>
                <a:gd name="connsiteY1" fmla="*/ 1676247 h 3375912"/>
                <a:gd name="connsiteX2" fmla="*/ 4328644 w 4335121"/>
                <a:gd name="connsiteY2" fmla="*/ 62785 h 3375912"/>
                <a:gd name="connsiteX3" fmla="*/ 4328644 w 4335121"/>
                <a:gd name="connsiteY3" fmla="*/ 9343 h 3375912"/>
                <a:gd name="connsiteX4" fmla="*/ 9343 w 4335121"/>
                <a:gd name="connsiteY4" fmla="*/ 1675873 h 3375912"/>
                <a:gd name="connsiteX5" fmla="*/ 4328644 w 4335121"/>
                <a:gd name="connsiteY5" fmla="*/ 3369684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5121" h="3375912">
                  <a:moveTo>
                    <a:pt x="4328644" y="3316118"/>
                  </a:moveTo>
                  <a:lnTo>
                    <a:pt x="146871" y="1676247"/>
                  </a:lnTo>
                  <a:lnTo>
                    <a:pt x="4328644" y="62785"/>
                  </a:lnTo>
                  <a:lnTo>
                    <a:pt x="4328644" y="9343"/>
                  </a:lnTo>
                  <a:lnTo>
                    <a:pt x="9343" y="1675873"/>
                  </a:lnTo>
                  <a:lnTo>
                    <a:pt x="4328644" y="3369684"/>
                  </a:ln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19" name="Freeform: Shape 18">
              <a:extLst>
                <a:ext uri="{FF2B5EF4-FFF2-40B4-BE49-F238E27FC236}">
                  <a16:creationId xmlns:a16="http://schemas.microsoft.com/office/drawing/2014/main" id="{FF98D5B0-CF0B-48AA-967B-495CDCAF3045}"/>
                </a:ext>
              </a:extLst>
            </p:cNvPr>
            <p:cNvSpPr/>
            <p:nvPr/>
          </p:nvSpPr>
          <p:spPr>
            <a:xfrm flipV="1">
              <a:off x="7193804" y="1715777"/>
              <a:ext cx="4335121" cy="3375913"/>
            </a:xfrm>
            <a:custGeom>
              <a:avLst/>
              <a:gdLst>
                <a:gd name="connsiteX0" fmla="*/ 4328644 w 4335121"/>
                <a:gd name="connsiteY0" fmla="*/ 3316118 h 3375912"/>
                <a:gd name="connsiteX1" fmla="*/ 146871 w 4335121"/>
                <a:gd name="connsiteY1" fmla="*/ 1676247 h 3375912"/>
                <a:gd name="connsiteX2" fmla="*/ 4328644 w 4335121"/>
                <a:gd name="connsiteY2" fmla="*/ 62785 h 3375912"/>
                <a:gd name="connsiteX3" fmla="*/ 4328644 w 4335121"/>
                <a:gd name="connsiteY3" fmla="*/ 9343 h 3375912"/>
                <a:gd name="connsiteX4" fmla="*/ 9343 w 4335121"/>
                <a:gd name="connsiteY4" fmla="*/ 1675873 h 3375912"/>
                <a:gd name="connsiteX5" fmla="*/ 4328644 w 4335121"/>
                <a:gd name="connsiteY5" fmla="*/ 3369684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5121" h="3375912">
                  <a:moveTo>
                    <a:pt x="4328644" y="3316118"/>
                  </a:moveTo>
                  <a:lnTo>
                    <a:pt x="146871" y="1676247"/>
                  </a:lnTo>
                  <a:lnTo>
                    <a:pt x="4328644" y="62785"/>
                  </a:lnTo>
                  <a:lnTo>
                    <a:pt x="4328644" y="9343"/>
                  </a:lnTo>
                  <a:lnTo>
                    <a:pt x="9343" y="1675873"/>
                  </a:lnTo>
                  <a:lnTo>
                    <a:pt x="4328644" y="3369684"/>
                  </a:lnTo>
                  <a:close/>
                </a:path>
              </a:pathLst>
            </a:custGeom>
            <a:solidFill>
              <a:schemeClr val="bg2"/>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0" name="Freeform: Shape 19">
              <a:extLst>
                <a:ext uri="{FF2B5EF4-FFF2-40B4-BE49-F238E27FC236}">
                  <a16:creationId xmlns:a16="http://schemas.microsoft.com/office/drawing/2014/main" id="{A790472F-1347-480A-8887-DDDD06A5DE48}"/>
                </a:ext>
              </a:extLst>
            </p:cNvPr>
            <p:cNvSpPr/>
            <p:nvPr/>
          </p:nvSpPr>
          <p:spPr>
            <a:xfrm flipV="1">
              <a:off x="7183091" y="1332094"/>
              <a:ext cx="4347578" cy="3375913"/>
            </a:xfrm>
            <a:custGeom>
              <a:avLst/>
              <a:gdLst>
                <a:gd name="connsiteX0" fmla="*/ 4339357 w 4347578"/>
                <a:gd name="connsiteY0" fmla="*/ 3324589 h 3375912"/>
                <a:gd name="connsiteX1" fmla="*/ 146746 w 4347578"/>
                <a:gd name="connsiteY1" fmla="*/ 1707016 h 3375912"/>
                <a:gd name="connsiteX2" fmla="*/ 4339357 w 4347578"/>
                <a:gd name="connsiteY2" fmla="*/ 62909 h 3375912"/>
                <a:gd name="connsiteX3" fmla="*/ 4339357 w 4347578"/>
                <a:gd name="connsiteY3" fmla="*/ 9343 h 3375912"/>
                <a:gd name="connsiteX4" fmla="*/ 9343 w 4347578"/>
                <a:gd name="connsiteY4" fmla="*/ 1707390 h 3375912"/>
                <a:gd name="connsiteX5" fmla="*/ 4339357 w 4347578"/>
                <a:gd name="connsiteY5" fmla="*/ 3378031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578" h="3375912">
                  <a:moveTo>
                    <a:pt x="4339357" y="3324589"/>
                  </a:moveTo>
                  <a:lnTo>
                    <a:pt x="146746" y="1707016"/>
                  </a:lnTo>
                  <a:lnTo>
                    <a:pt x="4339357" y="62909"/>
                  </a:lnTo>
                  <a:lnTo>
                    <a:pt x="4339357" y="9343"/>
                  </a:lnTo>
                  <a:lnTo>
                    <a:pt x="9343" y="1707390"/>
                  </a:lnTo>
                  <a:lnTo>
                    <a:pt x="4339357" y="3378031"/>
                  </a:lnTo>
                  <a:close/>
                </a:path>
              </a:pathLst>
            </a:custGeom>
            <a:solidFill>
              <a:srgbClr val="0048F4"/>
            </a:solidFill>
            <a:ln w="9525" cap="flat">
              <a:noFill/>
              <a:prstDash val="solid"/>
              <a:miter/>
            </a:ln>
          </p:spPr>
          <p:txBody>
            <a:bodyPr rtlCol="0" anchor="ctr"/>
            <a:lstStyle/>
            <a:p>
              <a:endParaRPr lang="ru-RU" sz="1800">
                <a:solidFill>
                  <a:schemeClr val="bg2"/>
                </a:solidFill>
                <a:latin typeface="Times New Roman" panose="02020603050405020304" pitchFamily="18" charset="0"/>
              </a:endParaRPr>
            </a:p>
          </p:txBody>
        </p:sp>
        <p:grpSp>
          <p:nvGrpSpPr>
            <p:cNvPr id="55" name="Group 54">
              <a:extLst>
                <a:ext uri="{FF2B5EF4-FFF2-40B4-BE49-F238E27FC236}">
                  <a16:creationId xmlns:a16="http://schemas.microsoft.com/office/drawing/2014/main" id="{ADCB0CB2-1255-4041-83F2-BB241CED1B27}"/>
                </a:ext>
              </a:extLst>
            </p:cNvPr>
            <p:cNvGrpSpPr/>
            <p:nvPr userDrawn="1"/>
          </p:nvGrpSpPr>
          <p:grpSpPr>
            <a:xfrm>
              <a:off x="7183091" y="528352"/>
              <a:ext cx="4347578" cy="4380590"/>
              <a:chOff x="7183091" y="528352"/>
              <a:chExt cx="4347578" cy="4380590"/>
            </a:xfrm>
          </p:grpSpPr>
          <p:sp>
            <p:nvSpPr>
              <p:cNvPr id="8" name="Freeform: Shape 7">
                <a:extLst>
                  <a:ext uri="{FF2B5EF4-FFF2-40B4-BE49-F238E27FC236}">
                    <a16:creationId xmlns:a16="http://schemas.microsoft.com/office/drawing/2014/main" id="{587E6471-6C5A-4064-B487-F95A4ACEA3EE}"/>
                  </a:ext>
                </a:extLst>
              </p:cNvPr>
              <p:cNvSpPr/>
              <p:nvPr/>
            </p:nvSpPr>
            <p:spPr>
              <a:xfrm flipV="1">
                <a:off x="7183091" y="528352"/>
                <a:ext cx="4347578" cy="3375913"/>
              </a:xfrm>
              <a:custGeom>
                <a:avLst/>
                <a:gdLst>
                  <a:gd name="connsiteX0" fmla="*/ 4339357 w 4347578"/>
                  <a:gd name="connsiteY0" fmla="*/ 3324589 h 3375912"/>
                  <a:gd name="connsiteX1" fmla="*/ 146746 w 4347578"/>
                  <a:gd name="connsiteY1" fmla="*/ 1707016 h 3375912"/>
                  <a:gd name="connsiteX2" fmla="*/ 4339357 w 4347578"/>
                  <a:gd name="connsiteY2" fmla="*/ 62909 h 3375912"/>
                  <a:gd name="connsiteX3" fmla="*/ 4339357 w 4347578"/>
                  <a:gd name="connsiteY3" fmla="*/ 9343 h 3375912"/>
                  <a:gd name="connsiteX4" fmla="*/ 68888 w 4347578"/>
                  <a:gd name="connsiteY4" fmla="*/ 1683970 h 3375912"/>
                  <a:gd name="connsiteX5" fmla="*/ 9343 w 4347578"/>
                  <a:gd name="connsiteY5" fmla="*/ 1707390 h 3375912"/>
                  <a:gd name="connsiteX6" fmla="*/ 4339357 w 4347578"/>
                  <a:gd name="connsiteY6" fmla="*/ 3378031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578" h="3375912">
                    <a:moveTo>
                      <a:pt x="4339357" y="3324589"/>
                    </a:moveTo>
                    <a:lnTo>
                      <a:pt x="146746" y="1707016"/>
                    </a:lnTo>
                    <a:lnTo>
                      <a:pt x="4339357" y="62909"/>
                    </a:lnTo>
                    <a:lnTo>
                      <a:pt x="4339357" y="9343"/>
                    </a:lnTo>
                    <a:lnTo>
                      <a:pt x="68888" y="1683970"/>
                    </a:lnTo>
                    <a:lnTo>
                      <a:pt x="9343" y="1707390"/>
                    </a:lnTo>
                    <a:lnTo>
                      <a:pt x="4339357" y="3378031"/>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1" name="Freeform: Shape 20">
                <a:extLst>
                  <a:ext uri="{FF2B5EF4-FFF2-40B4-BE49-F238E27FC236}">
                    <a16:creationId xmlns:a16="http://schemas.microsoft.com/office/drawing/2014/main" id="{9A701AFC-4540-493A-A2C6-B98513567DF9}"/>
                  </a:ext>
                </a:extLst>
              </p:cNvPr>
              <p:cNvSpPr/>
              <p:nvPr/>
            </p:nvSpPr>
            <p:spPr>
              <a:xfrm flipV="1">
                <a:off x="7183091" y="1131158"/>
                <a:ext cx="4347578" cy="3375913"/>
              </a:xfrm>
              <a:custGeom>
                <a:avLst/>
                <a:gdLst>
                  <a:gd name="connsiteX0" fmla="*/ 4339357 w 4347578"/>
                  <a:gd name="connsiteY0" fmla="*/ 3324589 h 3375912"/>
                  <a:gd name="connsiteX1" fmla="*/ 146746 w 4347578"/>
                  <a:gd name="connsiteY1" fmla="*/ 1707016 h 3375912"/>
                  <a:gd name="connsiteX2" fmla="*/ 4339357 w 4347578"/>
                  <a:gd name="connsiteY2" fmla="*/ 62909 h 3375912"/>
                  <a:gd name="connsiteX3" fmla="*/ 4339357 w 4347578"/>
                  <a:gd name="connsiteY3" fmla="*/ 9343 h 3375912"/>
                  <a:gd name="connsiteX4" fmla="*/ 9343 w 4347578"/>
                  <a:gd name="connsiteY4" fmla="*/ 1707390 h 3375912"/>
                  <a:gd name="connsiteX5" fmla="*/ 4339357 w 4347578"/>
                  <a:gd name="connsiteY5" fmla="*/ 3378031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578" h="3375912">
                    <a:moveTo>
                      <a:pt x="4339357" y="3324589"/>
                    </a:moveTo>
                    <a:lnTo>
                      <a:pt x="146746" y="1707016"/>
                    </a:lnTo>
                    <a:lnTo>
                      <a:pt x="4339357" y="62909"/>
                    </a:lnTo>
                    <a:lnTo>
                      <a:pt x="4339357" y="9343"/>
                    </a:lnTo>
                    <a:lnTo>
                      <a:pt x="9343" y="1707390"/>
                    </a:lnTo>
                    <a:lnTo>
                      <a:pt x="4339357" y="3378031"/>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2" name="Freeform: Shape 21">
                <a:extLst>
                  <a:ext uri="{FF2B5EF4-FFF2-40B4-BE49-F238E27FC236}">
                    <a16:creationId xmlns:a16="http://schemas.microsoft.com/office/drawing/2014/main" id="{B2B9B71C-C4FB-42DF-A8CA-B15E56A29FCA}"/>
                  </a:ext>
                </a:extLst>
              </p:cNvPr>
              <p:cNvSpPr/>
              <p:nvPr/>
            </p:nvSpPr>
            <p:spPr>
              <a:xfrm flipV="1">
                <a:off x="7183091" y="1332094"/>
                <a:ext cx="4347578" cy="3375913"/>
              </a:xfrm>
              <a:custGeom>
                <a:avLst/>
                <a:gdLst>
                  <a:gd name="connsiteX0" fmla="*/ 4339357 w 4347578"/>
                  <a:gd name="connsiteY0" fmla="*/ 3324589 h 3375912"/>
                  <a:gd name="connsiteX1" fmla="*/ 146746 w 4347578"/>
                  <a:gd name="connsiteY1" fmla="*/ 1707016 h 3375912"/>
                  <a:gd name="connsiteX2" fmla="*/ 4339357 w 4347578"/>
                  <a:gd name="connsiteY2" fmla="*/ 62909 h 3375912"/>
                  <a:gd name="connsiteX3" fmla="*/ 4339357 w 4347578"/>
                  <a:gd name="connsiteY3" fmla="*/ 9343 h 3375912"/>
                  <a:gd name="connsiteX4" fmla="*/ 9343 w 4347578"/>
                  <a:gd name="connsiteY4" fmla="*/ 1707390 h 3375912"/>
                  <a:gd name="connsiteX5" fmla="*/ 4339357 w 4347578"/>
                  <a:gd name="connsiteY5" fmla="*/ 3378031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578" h="3375912">
                    <a:moveTo>
                      <a:pt x="4339357" y="3324589"/>
                    </a:moveTo>
                    <a:lnTo>
                      <a:pt x="146746" y="1707016"/>
                    </a:lnTo>
                    <a:lnTo>
                      <a:pt x="4339357" y="62909"/>
                    </a:lnTo>
                    <a:lnTo>
                      <a:pt x="4339357" y="9343"/>
                    </a:lnTo>
                    <a:lnTo>
                      <a:pt x="9343" y="1707390"/>
                    </a:lnTo>
                    <a:lnTo>
                      <a:pt x="4339357" y="3378031"/>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3" name="Freeform: Shape 22">
                <a:extLst>
                  <a:ext uri="{FF2B5EF4-FFF2-40B4-BE49-F238E27FC236}">
                    <a16:creationId xmlns:a16="http://schemas.microsoft.com/office/drawing/2014/main" id="{A8FB05C8-8C98-487C-82BB-E76E13B8FFC3}"/>
                  </a:ext>
                </a:extLst>
              </p:cNvPr>
              <p:cNvSpPr/>
              <p:nvPr/>
            </p:nvSpPr>
            <p:spPr>
              <a:xfrm flipV="1">
                <a:off x="7183091" y="1533029"/>
                <a:ext cx="4347578" cy="3375913"/>
              </a:xfrm>
              <a:custGeom>
                <a:avLst/>
                <a:gdLst>
                  <a:gd name="connsiteX0" fmla="*/ 4339357 w 4347578"/>
                  <a:gd name="connsiteY0" fmla="*/ 3324589 h 3375912"/>
                  <a:gd name="connsiteX1" fmla="*/ 146746 w 4347578"/>
                  <a:gd name="connsiteY1" fmla="*/ 1707016 h 3375912"/>
                  <a:gd name="connsiteX2" fmla="*/ 4339357 w 4347578"/>
                  <a:gd name="connsiteY2" fmla="*/ 62909 h 3375912"/>
                  <a:gd name="connsiteX3" fmla="*/ 4339357 w 4347578"/>
                  <a:gd name="connsiteY3" fmla="*/ 9343 h 3375912"/>
                  <a:gd name="connsiteX4" fmla="*/ 68888 w 4347578"/>
                  <a:gd name="connsiteY4" fmla="*/ 1683970 h 3375912"/>
                  <a:gd name="connsiteX5" fmla="*/ 9343 w 4347578"/>
                  <a:gd name="connsiteY5" fmla="*/ 1707390 h 3375912"/>
                  <a:gd name="connsiteX6" fmla="*/ 4339357 w 4347578"/>
                  <a:gd name="connsiteY6" fmla="*/ 3378030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578" h="3375912">
                    <a:moveTo>
                      <a:pt x="4339357" y="3324589"/>
                    </a:moveTo>
                    <a:lnTo>
                      <a:pt x="146746" y="1707016"/>
                    </a:lnTo>
                    <a:lnTo>
                      <a:pt x="4339357" y="62909"/>
                    </a:lnTo>
                    <a:lnTo>
                      <a:pt x="4339357" y="9343"/>
                    </a:lnTo>
                    <a:lnTo>
                      <a:pt x="68888" y="1683970"/>
                    </a:lnTo>
                    <a:lnTo>
                      <a:pt x="9343" y="1707390"/>
                    </a:lnTo>
                    <a:lnTo>
                      <a:pt x="4339357" y="3378030"/>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4" name="Freeform: Shape 23">
                <a:extLst>
                  <a:ext uri="{FF2B5EF4-FFF2-40B4-BE49-F238E27FC236}">
                    <a16:creationId xmlns:a16="http://schemas.microsoft.com/office/drawing/2014/main" id="{86A5F2C1-7C09-4EED-9757-F9124F0ABE23}"/>
                  </a:ext>
                </a:extLst>
              </p:cNvPr>
              <p:cNvSpPr/>
              <p:nvPr/>
            </p:nvSpPr>
            <p:spPr>
              <a:xfrm flipV="1">
                <a:off x="7183091" y="930223"/>
                <a:ext cx="4347578" cy="3375913"/>
              </a:xfrm>
              <a:custGeom>
                <a:avLst/>
                <a:gdLst>
                  <a:gd name="connsiteX0" fmla="*/ 4339357 w 4347578"/>
                  <a:gd name="connsiteY0" fmla="*/ 3324589 h 3375912"/>
                  <a:gd name="connsiteX1" fmla="*/ 146746 w 4347578"/>
                  <a:gd name="connsiteY1" fmla="*/ 1707016 h 3375912"/>
                  <a:gd name="connsiteX2" fmla="*/ 4339357 w 4347578"/>
                  <a:gd name="connsiteY2" fmla="*/ 62909 h 3375912"/>
                  <a:gd name="connsiteX3" fmla="*/ 4339357 w 4347578"/>
                  <a:gd name="connsiteY3" fmla="*/ 9343 h 3375912"/>
                  <a:gd name="connsiteX4" fmla="*/ 9343 w 4347578"/>
                  <a:gd name="connsiteY4" fmla="*/ 1707390 h 3375912"/>
                  <a:gd name="connsiteX5" fmla="*/ 4339357 w 4347578"/>
                  <a:gd name="connsiteY5" fmla="*/ 3378031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578" h="3375912">
                    <a:moveTo>
                      <a:pt x="4339357" y="3324589"/>
                    </a:moveTo>
                    <a:lnTo>
                      <a:pt x="146746" y="1707016"/>
                    </a:lnTo>
                    <a:lnTo>
                      <a:pt x="4339357" y="62909"/>
                    </a:lnTo>
                    <a:lnTo>
                      <a:pt x="4339357" y="9343"/>
                    </a:lnTo>
                    <a:lnTo>
                      <a:pt x="9343" y="1707390"/>
                    </a:lnTo>
                    <a:lnTo>
                      <a:pt x="4339357" y="3378031"/>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5" name="Freeform: Shape 24">
                <a:extLst>
                  <a:ext uri="{FF2B5EF4-FFF2-40B4-BE49-F238E27FC236}">
                    <a16:creationId xmlns:a16="http://schemas.microsoft.com/office/drawing/2014/main" id="{5CE3987F-742A-4229-8C9E-2289A6BFB940}"/>
                  </a:ext>
                </a:extLst>
              </p:cNvPr>
              <p:cNvSpPr/>
              <p:nvPr/>
            </p:nvSpPr>
            <p:spPr>
              <a:xfrm flipV="1">
                <a:off x="7183091" y="729288"/>
                <a:ext cx="4347578" cy="3375913"/>
              </a:xfrm>
              <a:custGeom>
                <a:avLst/>
                <a:gdLst>
                  <a:gd name="connsiteX0" fmla="*/ 4339357 w 4347578"/>
                  <a:gd name="connsiteY0" fmla="*/ 3324589 h 3375912"/>
                  <a:gd name="connsiteX1" fmla="*/ 146746 w 4347578"/>
                  <a:gd name="connsiteY1" fmla="*/ 1707016 h 3375912"/>
                  <a:gd name="connsiteX2" fmla="*/ 4339357 w 4347578"/>
                  <a:gd name="connsiteY2" fmla="*/ 62909 h 3375912"/>
                  <a:gd name="connsiteX3" fmla="*/ 4339357 w 4347578"/>
                  <a:gd name="connsiteY3" fmla="*/ 9343 h 3375912"/>
                  <a:gd name="connsiteX4" fmla="*/ 68888 w 4347578"/>
                  <a:gd name="connsiteY4" fmla="*/ 1683970 h 3375912"/>
                  <a:gd name="connsiteX5" fmla="*/ 9343 w 4347578"/>
                  <a:gd name="connsiteY5" fmla="*/ 1707390 h 3375912"/>
                  <a:gd name="connsiteX6" fmla="*/ 4339357 w 4347578"/>
                  <a:gd name="connsiteY6" fmla="*/ 3378031 h 337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7578" h="3375912">
                    <a:moveTo>
                      <a:pt x="4339357" y="3324589"/>
                    </a:moveTo>
                    <a:lnTo>
                      <a:pt x="146746" y="1707016"/>
                    </a:lnTo>
                    <a:lnTo>
                      <a:pt x="4339357" y="62909"/>
                    </a:lnTo>
                    <a:lnTo>
                      <a:pt x="4339357" y="9343"/>
                    </a:lnTo>
                    <a:lnTo>
                      <a:pt x="68888" y="1683970"/>
                    </a:lnTo>
                    <a:lnTo>
                      <a:pt x="9343" y="1707390"/>
                    </a:lnTo>
                    <a:lnTo>
                      <a:pt x="4339357" y="3378031"/>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grpSp>
        <p:grpSp>
          <p:nvGrpSpPr>
            <p:cNvPr id="57" name="Group 56">
              <a:extLst>
                <a:ext uri="{FF2B5EF4-FFF2-40B4-BE49-F238E27FC236}">
                  <a16:creationId xmlns:a16="http://schemas.microsoft.com/office/drawing/2014/main" id="{93F59B78-3F2A-4686-8CB6-526F2BA57B95}"/>
                </a:ext>
              </a:extLst>
            </p:cNvPr>
            <p:cNvGrpSpPr/>
            <p:nvPr userDrawn="1"/>
          </p:nvGrpSpPr>
          <p:grpSpPr>
            <a:xfrm>
              <a:off x="8620408" y="5342828"/>
              <a:ext cx="2909016" cy="1146066"/>
              <a:chOff x="8620408" y="5342828"/>
              <a:chExt cx="2909016" cy="1146066"/>
            </a:xfrm>
          </p:grpSpPr>
          <p:sp>
            <p:nvSpPr>
              <p:cNvPr id="26" name="Freeform: Shape 25">
                <a:extLst>
                  <a:ext uri="{FF2B5EF4-FFF2-40B4-BE49-F238E27FC236}">
                    <a16:creationId xmlns:a16="http://schemas.microsoft.com/office/drawing/2014/main" id="{8F9579F3-695C-4F1A-BBF2-EFCADBA5F2B3}"/>
                  </a:ext>
                </a:extLst>
              </p:cNvPr>
              <p:cNvSpPr/>
              <p:nvPr/>
            </p:nvSpPr>
            <p:spPr>
              <a:xfrm flipV="1">
                <a:off x="10669874" y="6140091"/>
                <a:ext cx="859550" cy="348803"/>
              </a:xfrm>
              <a:custGeom>
                <a:avLst/>
                <a:gdLst>
                  <a:gd name="connsiteX0" fmla="*/ 852574 w 859549"/>
                  <a:gd name="connsiteY0" fmla="*/ 286517 h 348802"/>
                  <a:gd name="connsiteX1" fmla="*/ 145874 w 859549"/>
                  <a:gd name="connsiteY1" fmla="*/ 9343 h 348802"/>
                  <a:gd name="connsiteX2" fmla="*/ 9343 w 859549"/>
                  <a:gd name="connsiteY2" fmla="*/ 9343 h 348802"/>
                  <a:gd name="connsiteX3" fmla="*/ 852574 w 859549"/>
                  <a:gd name="connsiteY3" fmla="*/ 339958 h 348802"/>
                </a:gdLst>
                <a:ahLst/>
                <a:cxnLst>
                  <a:cxn ang="0">
                    <a:pos x="connsiteX0" y="connsiteY0"/>
                  </a:cxn>
                  <a:cxn ang="0">
                    <a:pos x="connsiteX1" y="connsiteY1"/>
                  </a:cxn>
                  <a:cxn ang="0">
                    <a:pos x="connsiteX2" y="connsiteY2"/>
                  </a:cxn>
                  <a:cxn ang="0">
                    <a:pos x="connsiteX3" y="connsiteY3"/>
                  </a:cxn>
                </a:cxnLst>
                <a:rect l="l" t="t" r="r" b="b"/>
                <a:pathLst>
                  <a:path w="859549" h="348802">
                    <a:moveTo>
                      <a:pt x="852574" y="286517"/>
                    </a:moveTo>
                    <a:lnTo>
                      <a:pt x="145874" y="9343"/>
                    </a:lnTo>
                    <a:lnTo>
                      <a:pt x="9343" y="9343"/>
                    </a:lnTo>
                    <a:lnTo>
                      <a:pt x="852574" y="339958"/>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7" name="Freeform: Shape 26">
                <a:extLst>
                  <a:ext uri="{FF2B5EF4-FFF2-40B4-BE49-F238E27FC236}">
                    <a16:creationId xmlns:a16="http://schemas.microsoft.com/office/drawing/2014/main" id="{1684121C-FB12-47B7-BCBD-31357DCE4976}"/>
                  </a:ext>
                </a:extLst>
              </p:cNvPr>
              <p:cNvSpPr/>
              <p:nvPr/>
            </p:nvSpPr>
            <p:spPr>
              <a:xfrm flipV="1">
                <a:off x="10157508" y="5940775"/>
                <a:ext cx="1370297" cy="548119"/>
              </a:xfrm>
              <a:custGeom>
                <a:avLst/>
                <a:gdLst>
                  <a:gd name="connsiteX0" fmla="*/ 1364940 w 1370296"/>
                  <a:gd name="connsiteY0" fmla="*/ 487452 h 548118"/>
                  <a:gd name="connsiteX1" fmla="*/ 145874 w 1370296"/>
                  <a:gd name="connsiteY1" fmla="*/ 9343 h 548118"/>
                  <a:gd name="connsiteX2" fmla="*/ 9343 w 1370296"/>
                  <a:gd name="connsiteY2" fmla="*/ 9343 h 548118"/>
                  <a:gd name="connsiteX3" fmla="*/ 1364940 w 1370296"/>
                  <a:gd name="connsiteY3" fmla="*/ 540894 h 548118"/>
                </a:gdLst>
                <a:ahLst/>
                <a:cxnLst>
                  <a:cxn ang="0">
                    <a:pos x="connsiteX0" y="connsiteY0"/>
                  </a:cxn>
                  <a:cxn ang="0">
                    <a:pos x="connsiteX1" y="connsiteY1"/>
                  </a:cxn>
                  <a:cxn ang="0">
                    <a:pos x="connsiteX2" y="connsiteY2"/>
                  </a:cxn>
                  <a:cxn ang="0">
                    <a:pos x="connsiteX3" y="connsiteY3"/>
                  </a:cxn>
                </a:cxnLst>
                <a:rect l="l" t="t" r="r" b="b"/>
                <a:pathLst>
                  <a:path w="1370296" h="548118">
                    <a:moveTo>
                      <a:pt x="1364940" y="487452"/>
                    </a:moveTo>
                    <a:lnTo>
                      <a:pt x="145874" y="9343"/>
                    </a:lnTo>
                    <a:lnTo>
                      <a:pt x="9343" y="9343"/>
                    </a:lnTo>
                    <a:lnTo>
                      <a:pt x="1364940" y="540894"/>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8" name="Freeform: Shape 27">
                <a:extLst>
                  <a:ext uri="{FF2B5EF4-FFF2-40B4-BE49-F238E27FC236}">
                    <a16:creationId xmlns:a16="http://schemas.microsoft.com/office/drawing/2014/main" id="{3E2C8B38-5119-40FE-BFC6-F066F59C4B85}"/>
                  </a:ext>
                </a:extLst>
              </p:cNvPr>
              <p:cNvSpPr/>
              <p:nvPr/>
            </p:nvSpPr>
            <p:spPr>
              <a:xfrm flipV="1">
                <a:off x="9645141" y="5741459"/>
                <a:ext cx="1881044" cy="747435"/>
              </a:xfrm>
              <a:custGeom>
                <a:avLst/>
                <a:gdLst>
                  <a:gd name="connsiteX0" fmla="*/ 1877307 w 1881043"/>
                  <a:gd name="connsiteY0" fmla="*/ 688263 h 747434"/>
                  <a:gd name="connsiteX1" fmla="*/ 145874 w 1881043"/>
                  <a:gd name="connsiteY1" fmla="*/ 9343 h 747434"/>
                  <a:gd name="connsiteX2" fmla="*/ 9343 w 1881043"/>
                  <a:gd name="connsiteY2" fmla="*/ 9343 h 747434"/>
                  <a:gd name="connsiteX3" fmla="*/ 1877307 w 1881043"/>
                  <a:gd name="connsiteY3" fmla="*/ 741829 h 747434"/>
                </a:gdLst>
                <a:ahLst/>
                <a:cxnLst>
                  <a:cxn ang="0">
                    <a:pos x="connsiteX0" y="connsiteY0"/>
                  </a:cxn>
                  <a:cxn ang="0">
                    <a:pos x="connsiteX1" y="connsiteY1"/>
                  </a:cxn>
                  <a:cxn ang="0">
                    <a:pos x="connsiteX2" y="connsiteY2"/>
                  </a:cxn>
                  <a:cxn ang="0">
                    <a:pos x="connsiteX3" y="connsiteY3"/>
                  </a:cxn>
                </a:cxnLst>
                <a:rect l="l" t="t" r="r" b="b"/>
                <a:pathLst>
                  <a:path w="1881043" h="747434">
                    <a:moveTo>
                      <a:pt x="1877307" y="688263"/>
                    </a:moveTo>
                    <a:lnTo>
                      <a:pt x="145874" y="9343"/>
                    </a:lnTo>
                    <a:lnTo>
                      <a:pt x="9343" y="9343"/>
                    </a:lnTo>
                    <a:lnTo>
                      <a:pt x="1877307" y="741829"/>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29" name="Freeform: Shape 28">
                <a:extLst>
                  <a:ext uri="{FF2B5EF4-FFF2-40B4-BE49-F238E27FC236}">
                    <a16:creationId xmlns:a16="http://schemas.microsoft.com/office/drawing/2014/main" id="{C95CB7C8-3B44-45B3-B7C8-805BAE4CE3C1}"/>
                  </a:ext>
                </a:extLst>
              </p:cNvPr>
              <p:cNvSpPr/>
              <p:nvPr/>
            </p:nvSpPr>
            <p:spPr>
              <a:xfrm flipV="1">
                <a:off x="9132775" y="5542144"/>
                <a:ext cx="2391791" cy="946750"/>
              </a:xfrm>
              <a:custGeom>
                <a:avLst/>
                <a:gdLst>
                  <a:gd name="connsiteX0" fmla="*/ 2389674 w 2391791"/>
                  <a:gd name="connsiteY0" fmla="*/ 889198 h 946750"/>
                  <a:gd name="connsiteX1" fmla="*/ 145874 w 2391791"/>
                  <a:gd name="connsiteY1" fmla="*/ 9343 h 946750"/>
                  <a:gd name="connsiteX2" fmla="*/ 9343 w 2391791"/>
                  <a:gd name="connsiteY2" fmla="*/ 9343 h 946750"/>
                  <a:gd name="connsiteX3" fmla="*/ 2389674 w 2391791"/>
                  <a:gd name="connsiteY3" fmla="*/ 942764 h 946750"/>
                </a:gdLst>
                <a:ahLst/>
                <a:cxnLst>
                  <a:cxn ang="0">
                    <a:pos x="connsiteX0" y="connsiteY0"/>
                  </a:cxn>
                  <a:cxn ang="0">
                    <a:pos x="connsiteX1" y="connsiteY1"/>
                  </a:cxn>
                  <a:cxn ang="0">
                    <a:pos x="connsiteX2" y="connsiteY2"/>
                  </a:cxn>
                  <a:cxn ang="0">
                    <a:pos x="connsiteX3" y="connsiteY3"/>
                  </a:cxn>
                </a:cxnLst>
                <a:rect l="l" t="t" r="r" b="b"/>
                <a:pathLst>
                  <a:path w="2391791" h="946750">
                    <a:moveTo>
                      <a:pt x="2389674" y="889198"/>
                    </a:moveTo>
                    <a:lnTo>
                      <a:pt x="145874" y="9343"/>
                    </a:lnTo>
                    <a:lnTo>
                      <a:pt x="9343" y="9343"/>
                    </a:lnTo>
                    <a:lnTo>
                      <a:pt x="2389674" y="942764"/>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2"/>
                  </a:solidFill>
                  <a:latin typeface="Times New Roman" panose="02020603050405020304" pitchFamily="18" charset="0"/>
                </a:endParaRPr>
              </a:p>
            </p:txBody>
          </p:sp>
          <p:sp>
            <p:nvSpPr>
              <p:cNvPr id="30" name="Freeform: Shape 29">
                <a:extLst>
                  <a:ext uri="{FF2B5EF4-FFF2-40B4-BE49-F238E27FC236}">
                    <a16:creationId xmlns:a16="http://schemas.microsoft.com/office/drawing/2014/main" id="{81BD7E7C-ABAB-47F8-95C7-3BAFE1B3940A}"/>
                  </a:ext>
                </a:extLst>
              </p:cNvPr>
              <p:cNvSpPr/>
              <p:nvPr/>
            </p:nvSpPr>
            <p:spPr>
              <a:xfrm flipV="1">
                <a:off x="8620408" y="5342828"/>
                <a:ext cx="2902538" cy="1146066"/>
              </a:xfrm>
              <a:custGeom>
                <a:avLst/>
                <a:gdLst>
                  <a:gd name="connsiteX0" fmla="*/ 2902040 w 2902538"/>
                  <a:gd name="connsiteY0" fmla="*/ 1090133 h 1146066"/>
                  <a:gd name="connsiteX1" fmla="*/ 145750 w 2902538"/>
                  <a:gd name="connsiteY1" fmla="*/ 9343 h 1146066"/>
                  <a:gd name="connsiteX2" fmla="*/ 9343 w 2902538"/>
                  <a:gd name="connsiteY2" fmla="*/ 9343 h 1146066"/>
                  <a:gd name="connsiteX3" fmla="*/ 2902040 w 2902538"/>
                  <a:gd name="connsiteY3" fmla="*/ 1143700 h 1146066"/>
                </a:gdLst>
                <a:ahLst/>
                <a:cxnLst>
                  <a:cxn ang="0">
                    <a:pos x="connsiteX0" y="connsiteY0"/>
                  </a:cxn>
                  <a:cxn ang="0">
                    <a:pos x="connsiteX1" y="connsiteY1"/>
                  </a:cxn>
                  <a:cxn ang="0">
                    <a:pos x="connsiteX2" y="connsiteY2"/>
                  </a:cxn>
                  <a:cxn ang="0">
                    <a:pos x="connsiteX3" y="connsiteY3"/>
                  </a:cxn>
                </a:cxnLst>
                <a:rect l="l" t="t" r="r" b="b"/>
                <a:pathLst>
                  <a:path w="2902538" h="1146066">
                    <a:moveTo>
                      <a:pt x="2902040" y="1090133"/>
                    </a:moveTo>
                    <a:lnTo>
                      <a:pt x="145750" y="9343"/>
                    </a:lnTo>
                    <a:lnTo>
                      <a:pt x="9343" y="9343"/>
                    </a:lnTo>
                    <a:lnTo>
                      <a:pt x="2902040" y="1143700"/>
                    </a:lnTo>
                    <a:close/>
                  </a:path>
                </a:pathLst>
              </a:custGeom>
              <a:solidFill>
                <a:srgbClr val="92B6FD"/>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ru-RU" sz="1800">
                  <a:solidFill>
                    <a:schemeClr val="bg1"/>
                  </a:solidFill>
                  <a:latin typeface="Times New Roman" panose="02020603050405020304" pitchFamily="18" charset="0"/>
                </a:endParaRPr>
              </a:p>
            </p:txBody>
          </p:sp>
        </p:grpSp>
      </p:grpSp>
      <p:sp>
        <p:nvSpPr>
          <p:cNvPr id="31" name="Заголовок 1">
            <a:extLst>
              <a:ext uri="{FF2B5EF4-FFF2-40B4-BE49-F238E27FC236}">
                <a16:creationId xmlns:a16="http://schemas.microsoft.com/office/drawing/2014/main" id="{D707C24E-996A-4192-B7A2-1D49480D5A55}"/>
              </a:ext>
            </a:extLst>
          </p:cNvPr>
          <p:cNvSpPr>
            <a:spLocks noGrp="1"/>
          </p:cNvSpPr>
          <p:nvPr>
            <p:ph type="title"/>
          </p:nvPr>
        </p:nvSpPr>
        <p:spPr>
          <a:xfrm>
            <a:off x="358775" y="890015"/>
            <a:ext cx="8039100" cy="2196000"/>
          </a:xfrm>
          <a:prstGeom prst="rect">
            <a:avLst/>
          </a:prstGeom>
          <a:ln>
            <a:noFill/>
          </a:ln>
        </p:spPr>
        <p:txBody>
          <a:bodyPr vert="horz" wrap="square" lIns="0" tIns="0" rIns="0" bIns="0" rtlCol="0" anchor="t" anchorCtr="0">
            <a:noAutofit/>
          </a:bodyPr>
          <a:lstStyle>
            <a:lvl1pPr>
              <a:defRPr lang="ru-RU" sz="6000" dirty="0">
                <a:solidFill>
                  <a:schemeClr val="bg2"/>
                </a:solidFill>
                <a:latin typeface="+mj-lt"/>
                <a:cs typeface="Arial Black" panose="020B0604020202020204" pitchFamily="34" charset="0"/>
              </a:defRPr>
            </a:lvl1pPr>
          </a:lstStyle>
          <a:p>
            <a:pPr lvl="0"/>
            <a:r>
              <a:rPr lang="ru-RU"/>
              <a:t>Образец заголовка</a:t>
            </a:r>
            <a:endParaRPr lang="ru-RU" dirty="0"/>
          </a:p>
        </p:txBody>
      </p:sp>
      <p:sp>
        <p:nvSpPr>
          <p:cNvPr id="33" name="Дата 2">
            <a:extLst>
              <a:ext uri="{FF2B5EF4-FFF2-40B4-BE49-F238E27FC236}">
                <a16:creationId xmlns:a16="http://schemas.microsoft.com/office/drawing/2014/main" id="{7623F047-52C7-4905-BA12-0E0ACC108F0C}"/>
              </a:ext>
            </a:extLst>
          </p:cNvPr>
          <p:cNvSpPr>
            <a:spLocks noGrp="1"/>
          </p:cNvSpPr>
          <p:nvPr>
            <p:ph type="dt" sz="half" idx="10"/>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CEDFE024-2DBD-4458-A026-B97D8721947C}" type="datetime1">
              <a:rPr lang="ru-RU" smtClean="0"/>
              <a:t>14.01.2026</a:t>
            </a:fld>
            <a:endParaRPr lang="ru-RU" dirty="0"/>
          </a:p>
        </p:txBody>
      </p:sp>
      <p:pic>
        <p:nvPicPr>
          <p:cNvPr id="34" name="Picture 33">
            <a:extLst>
              <a:ext uri="{FF2B5EF4-FFF2-40B4-BE49-F238E27FC236}">
                <a16:creationId xmlns:a16="http://schemas.microsoft.com/office/drawing/2014/main" id="{7D26CA36-19D1-4B32-96F3-382A85A8800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35" name="Текст 10">
            <a:extLst>
              <a:ext uri="{FF2B5EF4-FFF2-40B4-BE49-F238E27FC236}">
                <a16:creationId xmlns:a16="http://schemas.microsoft.com/office/drawing/2014/main" id="{C983219D-3778-4193-A6B2-7EF71E254CC0}"/>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spTree>
    <p:extLst>
      <p:ext uri="{BB962C8B-B14F-4D97-AF65-F5344CB8AC3E}">
        <p14:creationId xmlns:p14="http://schemas.microsoft.com/office/powerpoint/2010/main" val="8797870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7">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14A7BE-87C1-44F6-BF29-413B27554196}"/>
              </a:ext>
            </a:extLst>
          </p:cNvPr>
          <p:cNvGraphicFramePr>
            <a:graphicFrameLocks noChangeAspect="1"/>
          </p:cNvGraphicFramePr>
          <p:nvPr userDrawn="1">
            <p:custDataLst>
              <p:tags r:id="rId2"/>
            </p:custDataLst>
            <p:extLst>
              <p:ext uri="{D42A27DB-BD31-4B8C-83A1-F6EECF244321}">
                <p14:modId xmlns:p14="http://schemas.microsoft.com/office/powerpoint/2010/main" val="218915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21" name="think-cell Slide" r:id="rId4" imgW="383" imgH="385" progId="TCLayout.ActiveDocument.1">
                  <p:embed/>
                </p:oleObj>
              </mc:Choice>
              <mc:Fallback>
                <p:oleObj name="think-cell Slide" r:id="rId4" imgW="383" imgH="38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Рисунок 4">
            <a:extLst>
              <a:ext uri="{FF2B5EF4-FFF2-40B4-BE49-F238E27FC236}">
                <a16:creationId xmlns:a16="http://schemas.microsoft.com/office/drawing/2014/main" id="{CBBC30A0-6402-4072-89EB-DA8493145A94}"/>
              </a:ext>
            </a:extLst>
          </p:cNvPr>
          <p:cNvSpPr>
            <a:spLocks noGrp="1"/>
          </p:cNvSpPr>
          <p:nvPr>
            <p:ph type="pic" sz="quarter" idx="15"/>
          </p:nvPr>
        </p:nvSpPr>
        <p:spPr>
          <a:xfrm>
            <a:off x="4840127" y="1"/>
            <a:ext cx="6321586" cy="6156324"/>
          </a:xfrm>
          <a:prstGeom prst="rect">
            <a:avLst/>
          </a:prstGeom>
        </p:spPr>
        <p:txBody>
          <a:bodyPr anchor="ctr"/>
          <a:lstStyle>
            <a:lvl1pPr marL="0" indent="0" algn="ctr">
              <a:buFontTx/>
              <a:buNone/>
              <a:defRPr>
                <a:solidFill>
                  <a:srgbClr val="AEC4F7"/>
                </a:solidFill>
                <a:latin typeface="Arial" panose="020B0604020202020204" pitchFamily="34" charset="0"/>
                <a:cs typeface="Arial" panose="020B0604020202020204" pitchFamily="34" charset="0"/>
              </a:defRPr>
            </a:lvl1pPr>
          </a:lstStyle>
          <a:p>
            <a:r>
              <a:rPr lang="ru-RU"/>
              <a:t>Вставка рисунка</a:t>
            </a:r>
            <a:endParaRPr lang="ru-RU" dirty="0"/>
          </a:p>
        </p:txBody>
      </p:sp>
      <p:sp>
        <p:nvSpPr>
          <p:cNvPr id="9" name="Заголовок 1">
            <a:extLst>
              <a:ext uri="{FF2B5EF4-FFF2-40B4-BE49-F238E27FC236}">
                <a16:creationId xmlns:a16="http://schemas.microsoft.com/office/drawing/2014/main" id="{4377C641-C3C5-4BBB-93B9-FD12222A7853}"/>
              </a:ext>
            </a:extLst>
          </p:cNvPr>
          <p:cNvSpPr>
            <a:spLocks noGrp="1"/>
          </p:cNvSpPr>
          <p:nvPr>
            <p:ph type="title"/>
          </p:nvPr>
        </p:nvSpPr>
        <p:spPr>
          <a:xfrm>
            <a:off x="358775" y="890015"/>
            <a:ext cx="3689350" cy="2196000"/>
          </a:xfrm>
          <a:prstGeom prst="rect">
            <a:avLst/>
          </a:prstGeom>
          <a:ln>
            <a:noFill/>
          </a:ln>
        </p:spPr>
        <p:txBody>
          <a:bodyPr vert="horz" wrap="square" lIns="0" tIns="0" rIns="0" bIns="0" rtlCol="0" anchor="t" anchorCtr="0">
            <a:noAutofit/>
          </a:bodyPr>
          <a:lstStyle>
            <a:lvl1pPr>
              <a:defRPr lang="ru-RU" sz="4000" dirty="0">
                <a:solidFill>
                  <a:schemeClr val="bg2"/>
                </a:solidFill>
                <a:latin typeface="+mj-lt"/>
                <a:cs typeface="Arial Black" panose="020B0604020202020204" pitchFamily="34" charset="0"/>
              </a:defRPr>
            </a:lvl1pPr>
          </a:lstStyle>
          <a:p>
            <a:pPr lvl="0"/>
            <a:r>
              <a:rPr lang="ru-RU"/>
              <a:t>Образец заголовка</a:t>
            </a:r>
            <a:endParaRPr lang="ru-RU" dirty="0"/>
          </a:p>
        </p:txBody>
      </p:sp>
      <p:sp>
        <p:nvSpPr>
          <p:cNvPr id="11" name="Дата 2">
            <a:extLst>
              <a:ext uri="{FF2B5EF4-FFF2-40B4-BE49-F238E27FC236}">
                <a16:creationId xmlns:a16="http://schemas.microsoft.com/office/drawing/2014/main" id="{C6215F4E-1395-4894-8DEF-E4A97409644B}"/>
              </a:ext>
            </a:extLst>
          </p:cNvPr>
          <p:cNvSpPr>
            <a:spLocks noGrp="1"/>
          </p:cNvSpPr>
          <p:nvPr>
            <p:ph type="dt" sz="half" idx="10"/>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3109826D-F510-466E-885F-4D53AF78CEA5}" type="datetime1">
              <a:rPr lang="ru-RU" smtClean="0"/>
              <a:t>14.01.2026</a:t>
            </a:fld>
            <a:endParaRPr lang="ru-RU" dirty="0"/>
          </a:p>
        </p:txBody>
      </p:sp>
      <p:pic>
        <p:nvPicPr>
          <p:cNvPr id="12" name="Picture 11">
            <a:extLst>
              <a:ext uri="{FF2B5EF4-FFF2-40B4-BE49-F238E27FC236}">
                <a16:creationId xmlns:a16="http://schemas.microsoft.com/office/drawing/2014/main" id="{072926A7-65EE-467D-B91F-F136AE62416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13" name="Текст 10">
            <a:extLst>
              <a:ext uri="{FF2B5EF4-FFF2-40B4-BE49-F238E27FC236}">
                <a16:creationId xmlns:a16="http://schemas.microsoft.com/office/drawing/2014/main" id="{E5A33795-B5F1-4C55-8BDF-666DE5BE9F4D}"/>
              </a:ext>
            </a:extLst>
          </p:cNvPr>
          <p:cNvSpPr>
            <a:spLocks noGrp="1"/>
          </p:cNvSpPr>
          <p:nvPr>
            <p:ph type="body" sz="quarter" idx="11"/>
          </p:nvPr>
        </p:nvSpPr>
        <p:spPr>
          <a:xfrm>
            <a:off x="358776" y="3240087"/>
            <a:ext cx="3689350"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400" b="0" i="0" cap="none" spc="0" baseline="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spTree>
    <p:extLst>
      <p:ext uri="{BB962C8B-B14F-4D97-AF65-F5344CB8AC3E}">
        <p14:creationId xmlns:p14="http://schemas.microsoft.com/office/powerpoint/2010/main" val="40316368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icture 1 white fo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BEFF77-3C5A-4FE8-B088-B07A7944FE47}"/>
              </a:ext>
            </a:extLst>
          </p:cNvPr>
          <p:cNvGraphicFramePr>
            <a:graphicFrameLocks noChangeAspect="1"/>
          </p:cNvGraphicFramePr>
          <p:nvPr userDrawn="1">
            <p:custDataLst>
              <p:tags r:id="rId2"/>
            </p:custDataLst>
            <p:extLst>
              <p:ext uri="{D42A27DB-BD31-4B8C-83A1-F6EECF244321}">
                <p14:modId xmlns:p14="http://schemas.microsoft.com/office/powerpoint/2010/main" val="2680598449"/>
              </p:ext>
            </p:extLst>
          </p:nvPr>
        </p:nvGraphicFramePr>
        <p:xfrm>
          <a:off x="1502" y="1501"/>
          <a:ext cx="1500" cy="1501"/>
        </p:xfrm>
        <a:graphic>
          <a:graphicData uri="http://schemas.openxmlformats.org/presentationml/2006/ole">
            <mc:AlternateContent xmlns:mc="http://schemas.openxmlformats.org/markup-compatibility/2006">
              <mc:Choice xmlns:v="urn:schemas-microsoft-com:vml" Requires="v">
                <p:oleObj spid="_x0000_s252171" name="think-cell Slide" r:id="rId4" imgW="479" imgH="481" progId="TCLayout.ActiveDocument.1">
                  <p:embed/>
                </p:oleObj>
              </mc:Choice>
              <mc:Fallback>
                <p:oleObj name="think-cell Slide" r:id="rId4" imgW="479" imgH="481" progId="TCLayout.ActiveDocument.1">
                  <p:embed/>
                  <p:pic>
                    <p:nvPicPr>
                      <p:cNvPr id="8" name="Object 7" hidden="1">
                        <a:extLst>
                          <a:ext uri="{FF2B5EF4-FFF2-40B4-BE49-F238E27FC236}">
                            <a16:creationId xmlns:a16="http://schemas.microsoft.com/office/drawing/2014/main" id="{48BEFF77-3C5A-4FE8-B088-B07A7944FE47}"/>
                          </a:ext>
                        </a:extLst>
                      </p:cNvPr>
                      <p:cNvPicPr/>
                      <p:nvPr/>
                    </p:nvPicPr>
                    <p:blipFill>
                      <a:blip r:embed="rId5"/>
                      <a:stretch>
                        <a:fillRect/>
                      </a:stretch>
                    </p:blipFill>
                    <p:spPr>
                      <a:xfrm>
                        <a:off x="1502" y="1501"/>
                        <a:ext cx="1500" cy="1501"/>
                      </a:xfrm>
                      <a:prstGeom prst="rect">
                        <a:avLst/>
                      </a:prstGeom>
                    </p:spPr>
                  </p:pic>
                </p:oleObj>
              </mc:Fallback>
            </mc:AlternateContent>
          </a:graphicData>
        </a:graphic>
      </p:graphicFrame>
      <p:sp>
        <p:nvSpPr>
          <p:cNvPr id="14" name="Picture Placeholder 13">
            <a:extLst>
              <a:ext uri="{FF2B5EF4-FFF2-40B4-BE49-F238E27FC236}">
                <a16:creationId xmlns:a16="http://schemas.microsoft.com/office/drawing/2014/main" id="{BB6F491B-81EF-4D94-B6AF-4D660A277027}"/>
              </a:ext>
            </a:extLst>
          </p:cNvPr>
          <p:cNvSpPr>
            <a:spLocks noGrp="1"/>
          </p:cNvSpPr>
          <p:nvPr>
            <p:ph type="pic" sz="quarter" idx="10"/>
          </p:nvPr>
        </p:nvSpPr>
        <p:spPr>
          <a:xfrm>
            <a:off x="0" y="1"/>
            <a:ext cx="11522075" cy="6480175"/>
          </a:xfrm>
          <a:prstGeom prst="rect">
            <a:avLst/>
          </a:prstGeom>
          <a:solidFill>
            <a:schemeClr val="bg2"/>
          </a:solidFill>
        </p:spPr>
        <p:txBody>
          <a:bodyPr anchor="ctr"/>
          <a:lstStyle>
            <a:lvl1pPr>
              <a:defRPr lang="ru-RU" sz="1400"/>
            </a:lvl1pPr>
          </a:lstStyle>
          <a:p>
            <a:pPr marL="0" lvl="0" indent="0" algn="ctr">
              <a:buNone/>
            </a:pPr>
            <a:r>
              <a:rPr lang="ru-RU"/>
              <a:t>Вставка рисунка</a:t>
            </a:r>
          </a:p>
        </p:txBody>
      </p:sp>
      <p:sp>
        <p:nvSpPr>
          <p:cNvPr id="46" name="Rectangle 45">
            <a:extLst>
              <a:ext uri="{FF2B5EF4-FFF2-40B4-BE49-F238E27FC236}">
                <a16:creationId xmlns:a16="http://schemas.microsoft.com/office/drawing/2014/main" id="{2E5ED967-C86F-4BC9-AD19-135E10F95A17}"/>
              </a:ext>
            </a:extLst>
          </p:cNvPr>
          <p:cNvSpPr/>
          <p:nvPr userDrawn="1"/>
        </p:nvSpPr>
        <p:spPr>
          <a:xfrm>
            <a:off x="0" y="1"/>
            <a:ext cx="7453313" cy="6480175"/>
          </a:xfrm>
          <a:prstGeom prst="rect">
            <a:avLst/>
          </a:prstGeom>
          <a:gradFill>
            <a:gsLst>
              <a:gs pos="78000">
                <a:schemeClr val="accent1">
                  <a:alpha val="0"/>
                </a:schemeClr>
              </a:gs>
              <a:gs pos="10000">
                <a:schemeClr val="accent1"/>
              </a:gs>
            </a:gsLst>
            <a:lin ang="0" scaled="0"/>
          </a:gradFill>
        </p:spPr>
        <p:txBody>
          <a:bodyPr vert="horz" lIns="0" tIns="0" rIns="0" bIns="0" rtlCol="0">
            <a:no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marR="0" lvl="0" indent="0" defTabSz="701050" fontAlgn="base">
              <a:lnSpc>
                <a:spcPct val="100000"/>
              </a:lnSpc>
              <a:spcBef>
                <a:spcPts val="0"/>
              </a:spcBef>
              <a:spcAft>
                <a:spcPts val="567"/>
              </a:spcAft>
              <a:buClr>
                <a:srgbClr val="000000"/>
              </a:buClr>
              <a:buSzTx/>
              <a:buFont typeface="Wingdings" pitchFamily="2" charset="2"/>
              <a:buNone/>
              <a:tabLst/>
            </a:pPr>
            <a:endParaRPr lang="en-GB" sz="1039" dirty="0">
              <a:latin typeface="Tahoma" panose="020B0604030504040204" pitchFamily="34" charset="0"/>
              <a:ea typeface="Tahoma" panose="020B0604030504040204" pitchFamily="34" charset="0"/>
              <a:cs typeface="Tahoma" panose="020B0604030504040204" pitchFamily="34" charset="0"/>
            </a:endParaRPr>
          </a:p>
        </p:txBody>
      </p:sp>
      <p:sp>
        <p:nvSpPr>
          <p:cNvPr id="12" name="Заголовок 1">
            <a:extLst>
              <a:ext uri="{FF2B5EF4-FFF2-40B4-BE49-F238E27FC236}">
                <a16:creationId xmlns:a16="http://schemas.microsoft.com/office/drawing/2014/main" id="{720F0961-7765-4F8E-A0CB-AD5AA59BA36C}"/>
              </a:ext>
            </a:extLst>
          </p:cNvPr>
          <p:cNvSpPr>
            <a:spLocks noGrp="1"/>
          </p:cNvSpPr>
          <p:nvPr>
            <p:ph type="title"/>
          </p:nvPr>
        </p:nvSpPr>
        <p:spPr>
          <a:xfrm>
            <a:off x="358775" y="890015"/>
            <a:ext cx="8039100" cy="2196000"/>
          </a:xfrm>
          <a:prstGeom prst="rect">
            <a:avLst/>
          </a:prstGeom>
          <a:ln>
            <a:noFill/>
          </a:ln>
        </p:spPr>
        <p:txBody>
          <a:bodyPr vert="horz" wrap="square" lIns="0" tIns="0" rIns="0" bIns="0" rtlCol="0" anchor="t" anchorCtr="0">
            <a:noAutofit/>
          </a:bodyPr>
          <a:lstStyle>
            <a:lvl1pPr>
              <a:defRPr lang="ru-RU" sz="6000" dirty="0">
                <a:solidFill>
                  <a:schemeClr val="bg1"/>
                </a:solidFill>
                <a:latin typeface="+mj-lt"/>
                <a:cs typeface="Arial Black" panose="020B0604020202020204" pitchFamily="34" charset="0"/>
              </a:defRPr>
            </a:lvl1pPr>
          </a:lstStyle>
          <a:p>
            <a:pPr lvl="0"/>
            <a:r>
              <a:rPr lang="ru-RU" dirty="0"/>
              <a:t>Образец заголовка</a:t>
            </a:r>
          </a:p>
        </p:txBody>
      </p:sp>
      <p:sp>
        <p:nvSpPr>
          <p:cNvPr id="15" name="Дата 2">
            <a:extLst>
              <a:ext uri="{FF2B5EF4-FFF2-40B4-BE49-F238E27FC236}">
                <a16:creationId xmlns:a16="http://schemas.microsoft.com/office/drawing/2014/main" id="{1FE24A5D-BB84-474F-9DB0-4D5A9244AE9B}"/>
              </a:ext>
            </a:extLst>
          </p:cNvPr>
          <p:cNvSpPr>
            <a:spLocks noGrp="1"/>
          </p:cNvSpPr>
          <p:nvPr>
            <p:ph type="dt" sz="half" idx="12"/>
          </p:nvPr>
        </p:nvSpPr>
        <p:spPr>
          <a:xfrm>
            <a:off x="360363" y="4370487"/>
            <a:ext cx="2505075" cy="216000"/>
          </a:xfrm>
          <a:prstGeom prst="rect">
            <a:avLst/>
          </a:prstGeom>
        </p:spPr>
        <p:txBody>
          <a:bodyPr anchor="ctr" anchorCtr="0"/>
          <a:lstStyle>
            <a:lvl1pPr algn="l">
              <a:defRPr sz="1600" b="0" i="0">
                <a:solidFill>
                  <a:schemeClr val="bg1"/>
                </a:solidFill>
                <a:latin typeface="Arial" panose="020B0604020202020204" pitchFamily="34" charset="0"/>
                <a:cs typeface="Arial" panose="020B0604020202020204" pitchFamily="34" charset="0"/>
              </a:defRPr>
            </a:lvl1pPr>
          </a:lstStyle>
          <a:p>
            <a:fld id="{A3C4D7EC-3E96-481E-8988-578E69BA4EFD}" type="datetime1">
              <a:rPr lang="ru-RU" smtClean="0"/>
              <a:t>14.01.2026</a:t>
            </a:fld>
            <a:endParaRPr lang="ru-RU" dirty="0"/>
          </a:p>
        </p:txBody>
      </p:sp>
      <p:pic>
        <p:nvPicPr>
          <p:cNvPr id="19" name="Picture 18">
            <a:extLst>
              <a:ext uri="{FF2B5EF4-FFF2-40B4-BE49-F238E27FC236}">
                <a16:creationId xmlns:a16="http://schemas.microsoft.com/office/drawing/2014/main" id="{C43D4586-9B1A-4EAC-851F-6D2FD0428FB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21" name="Текст 10">
            <a:extLst>
              <a:ext uri="{FF2B5EF4-FFF2-40B4-BE49-F238E27FC236}">
                <a16:creationId xmlns:a16="http://schemas.microsoft.com/office/drawing/2014/main" id="{FB0C73D3-381E-4D1E-B75F-81B97A5FFB6E}"/>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1"/>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spTree>
    <p:extLst>
      <p:ext uri="{BB962C8B-B14F-4D97-AF65-F5344CB8AC3E}">
        <p14:creationId xmlns:p14="http://schemas.microsoft.com/office/powerpoint/2010/main" val="11642590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1 grey fo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BEFF77-3C5A-4FE8-B088-B07A7944FE47}"/>
              </a:ext>
            </a:extLst>
          </p:cNvPr>
          <p:cNvGraphicFramePr>
            <a:graphicFrameLocks noChangeAspect="1"/>
          </p:cNvGraphicFramePr>
          <p:nvPr userDrawn="1">
            <p:custDataLst>
              <p:tags r:id="rId2"/>
            </p:custDataLst>
            <p:extLst>
              <p:ext uri="{D42A27DB-BD31-4B8C-83A1-F6EECF244321}">
                <p14:modId xmlns:p14="http://schemas.microsoft.com/office/powerpoint/2010/main" val="1976012680"/>
              </p:ext>
            </p:extLst>
          </p:nvPr>
        </p:nvGraphicFramePr>
        <p:xfrm>
          <a:off x="1502" y="1501"/>
          <a:ext cx="1500" cy="1501"/>
        </p:xfrm>
        <a:graphic>
          <a:graphicData uri="http://schemas.openxmlformats.org/presentationml/2006/ole">
            <mc:AlternateContent xmlns:mc="http://schemas.openxmlformats.org/markup-compatibility/2006">
              <mc:Choice xmlns:v="urn:schemas-microsoft-com:vml" Requires="v">
                <p:oleObj spid="_x0000_s386107" name="think-cell Slide" r:id="rId4" imgW="479" imgH="481" progId="TCLayout.ActiveDocument.1">
                  <p:embed/>
                </p:oleObj>
              </mc:Choice>
              <mc:Fallback>
                <p:oleObj name="think-cell Slide" r:id="rId4" imgW="479" imgH="481" progId="TCLayout.ActiveDocument.1">
                  <p:embed/>
                  <p:pic>
                    <p:nvPicPr>
                      <p:cNvPr id="8" name="Object 7" hidden="1">
                        <a:extLst>
                          <a:ext uri="{FF2B5EF4-FFF2-40B4-BE49-F238E27FC236}">
                            <a16:creationId xmlns:a16="http://schemas.microsoft.com/office/drawing/2014/main" id="{48BEFF77-3C5A-4FE8-B088-B07A7944FE47}"/>
                          </a:ext>
                        </a:extLst>
                      </p:cNvPr>
                      <p:cNvPicPr/>
                      <p:nvPr/>
                    </p:nvPicPr>
                    <p:blipFill>
                      <a:blip r:embed="rId5"/>
                      <a:stretch>
                        <a:fillRect/>
                      </a:stretch>
                    </p:blipFill>
                    <p:spPr>
                      <a:xfrm>
                        <a:off x="1502" y="1501"/>
                        <a:ext cx="1500" cy="1501"/>
                      </a:xfrm>
                      <a:prstGeom prst="rect">
                        <a:avLst/>
                      </a:prstGeom>
                    </p:spPr>
                  </p:pic>
                </p:oleObj>
              </mc:Fallback>
            </mc:AlternateContent>
          </a:graphicData>
        </a:graphic>
      </p:graphicFrame>
      <p:sp>
        <p:nvSpPr>
          <p:cNvPr id="14" name="Picture Placeholder 13">
            <a:extLst>
              <a:ext uri="{FF2B5EF4-FFF2-40B4-BE49-F238E27FC236}">
                <a16:creationId xmlns:a16="http://schemas.microsoft.com/office/drawing/2014/main" id="{BB6F491B-81EF-4D94-B6AF-4D660A277027}"/>
              </a:ext>
            </a:extLst>
          </p:cNvPr>
          <p:cNvSpPr>
            <a:spLocks noGrp="1"/>
          </p:cNvSpPr>
          <p:nvPr>
            <p:ph type="pic" sz="quarter" idx="10"/>
          </p:nvPr>
        </p:nvSpPr>
        <p:spPr>
          <a:xfrm>
            <a:off x="0" y="1"/>
            <a:ext cx="11522075" cy="6480175"/>
          </a:xfrm>
          <a:prstGeom prst="rect">
            <a:avLst/>
          </a:prstGeom>
          <a:solidFill>
            <a:schemeClr val="bg2"/>
          </a:solidFill>
        </p:spPr>
        <p:txBody>
          <a:bodyPr anchor="ctr"/>
          <a:lstStyle>
            <a:lvl1pPr>
              <a:defRPr lang="ru-RU" sz="1400"/>
            </a:lvl1pPr>
          </a:lstStyle>
          <a:p>
            <a:pPr marL="0" lvl="0" indent="0" algn="ctr">
              <a:buNone/>
            </a:pPr>
            <a:r>
              <a:rPr lang="ru-RU"/>
              <a:t>Вставка рисунка</a:t>
            </a:r>
          </a:p>
        </p:txBody>
      </p:sp>
      <p:sp>
        <p:nvSpPr>
          <p:cNvPr id="46" name="Rectangle 45">
            <a:extLst>
              <a:ext uri="{FF2B5EF4-FFF2-40B4-BE49-F238E27FC236}">
                <a16:creationId xmlns:a16="http://schemas.microsoft.com/office/drawing/2014/main" id="{2E5ED967-C86F-4BC9-AD19-135E10F95A17}"/>
              </a:ext>
            </a:extLst>
          </p:cNvPr>
          <p:cNvSpPr/>
          <p:nvPr userDrawn="1"/>
        </p:nvSpPr>
        <p:spPr>
          <a:xfrm>
            <a:off x="0" y="1"/>
            <a:ext cx="7453313" cy="6480175"/>
          </a:xfrm>
          <a:prstGeom prst="rect">
            <a:avLst/>
          </a:prstGeom>
          <a:gradFill>
            <a:gsLst>
              <a:gs pos="78000">
                <a:schemeClr val="accent1">
                  <a:alpha val="0"/>
                </a:schemeClr>
              </a:gs>
              <a:gs pos="10000">
                <a:schemeClr val="accent1"/>
              </a:gs>
            </a:gsLst>
            <a:lin ang="0" scaled="0"/>
          </a:gradFill>
        </p:spPr>
        <p:txBody>
          <a:bodyPr vert="horz" lIns="0" tIns="0" rIns="0" bIns="0" rtlCol="0">
            <a:no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marR="0" lvl="0" indent="0" defTabSz="701050" fontAlgn="base">
              <a:lnSpc>
                <a:spcPct val="100000"/>
              </a:lnSpc>
              <a:spcBef>
                <a:spcPts val="0"/>
              </a:spcBef>
              <a:spcAft>
                <a:spcPts val="567"/>
              </a:spcAft>
              <a:buClr>
                <a:srgbClr val="000000"/>
              </a:buClr>
              <a:buSzTx/>
              <a:buFont typeface="Wingdings" pitchFamily="2" charset="2"/>
              <a:buNone/>
              <a:tabLst/>
            </a:pPr>
            <a:endParaRPr lang="en-GB" sz="1039" dirty="0">
              <a:latin typeface="Tahoma" panose="020B0604030504040204" pitchFamily="34" charset="0"/>
              <a:ea typeface="Tahoma" panose="020B0604030504040204" pitchFamily="34" charset="0"/>
              <a:cs typeface="Tahoma" panose="020B0604030504040204" pitchFamily="34" charset="0"/>
            </a:endParaRPr>
          </a:p>
        </p:txBody>
      </p:sp>
      <p:sp>
        <p:nvSpPr>
          <p:cNvPr id="12" name="Заголовок 1">
            <a:extLst>
              <a:ext uri="{FF2B5EF4-FFF2-40B4-BE49-F238E27FC236}">
                <a16:creationId xmlns:a16="http://schemas.microsoft.com/office/drawing/2014/main" id="{720F0961-7765-4F8E-A0CB-AD5AA59BA36C}"/>
              </a:ext>
            </a:extLst>
          </p:cNvPr>
          <p:cNvSpPr>
            <a:spLocks noGrp="1"/>
          </p:cNvSpPr>
          <p:nvPr>
            <p:ph type="title"/>
          </p:nvPr>
        </p:nvSpPr>
        <p:spPr>
          <a:xfrm>
            <a:off x="358775" y="890015"/>
            <a:ext cx="8039100" cy="2196000"/>
          </a:xfrm>
          <a:prstGeom prst="rect">
            <a:avLst/>
          </a:prstGeom>
          <a:ln>
            <a:noFill/>
          </a:ln>
        </p:spPr>
        <p:txBody>
          <a:bodyPr vert="horz" wrap="square" lIns="0" tIns="0" rIns="0" bIns="0" rtlCol="0" anchor="t" anchorCtr="0">
            <a:noAutofit/>
          </a:bodyPr>
          <a:lstStyle>
            <a:lvl1pPr>
              <a:defRPr lang="ru-RU" sz="6000" dirty="0">
                <a:solidFill>
                  <a:schemeClr val="bg2"/>
                </a:solidFill>
                <a:latin typeface="+mj-lt"/>
                <a:cs typeface="Arial Black" panose="020B0604020202020204" pitchFamily="34" charset="0"/>
              </a:defRPr>
            </a:lvl1pPr>
          </a:lstStyle>
          <a:p>
            <a:pPr lvl="0"/>
            <a:r>
              <a:rPr lang="ru-RU"/>
              <a:t>Образец заголовка</a:t>
            </a:r>
            <a:endParaRPr lang="ru-RU" dirty="0"/>
          </a:p>
        </p:txBody>
      </p:sp>
      <p:sp>
        <p:nvSpPr>
          <p:cNvPr id="15" name="Дата 2">
            <a:extLst>
              <a:ext uri="{FF2B5EF4-FFF2-40B4-BE49-F238E27FC236}">
                <a16:creationId xmlns:a16="http://schemas.microsoft.com/office/drawing/2014/main" id="{1FE24A5D-BB84-474F-9DB0-4D5A9244AE9B}"/>
              </a:ext>
            </a:extLst>
          </p:cNvPr>
          <p:cNvSpPr>
            <a:spLocks noGrp="1"/>
          </p:cNvSpPr>
          <p:nvPr>
            <p:ph type="dt" sz="half" idx="12"/>
          </p:nvPr>
        </p:nvSpPr>
        <p:spPr>
          <a:xfrm>
            <a:off x="360363" y="4370487"/>
            <a:ext cx="2505075" cy="216000"/>
          </a:xfrm>
          <a:prstGeom prst="rect">
            <a:avLst/>
          </a:prstGeom>
        </p:spPr>
        <p:txBody>
          <a:bodyPr anchor="ctr" anchorCtr="0"/>
          <a:lstStyle>
            <a:lvl1pPr algn="l">
              <a:defRPr sz="1600" b="0" i="0">
                <a:solidFill>
                  <a:schemeClr val="bg2"/>
                </a:solidFill>
                <a:latin typeface="Arial" panose="020B0604020202020204" pitchFamily="34" charset="0"/>
                <a:cs typeface="Arial" panose="020B0604020202020204" pitchFamily="34" charset="0"/>
              </a:defRPr>
            </a:lvl1pPr>
          </a:lstStyle>
          <a:p>
            <a:fld id="{54046D53-007F-45AC-B103-E0556EB4C43A}" type="datetime1">
              <a:rPr lang="ru-RU" smtClean="0"/>
              <a:t>14.01.2026</a:t>
            </a:fld>
            <a:endParaRPr lang="ru-RU" dirty="0"/>
          </a:p>
        </p:txBody>
      </p:sp>
      <p:pic>
        <p:nvPicPr>
          <p:cNvPr id="19" name="Picture 18">
            <a:extLst>
              <a:ext uri="{FF2B5EF4-FFF2-40B4-BE49-F238E27FC236}">
                <a16:creationId xmlns:a16="http://schemas.microsoft.com/office/drawing/2014/main" id="{C43D4586-9B1A-4EAC-851F-6D2FD0428FB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58776" y="5544325"/>
            <a:ext cx="2310938" cy="612000"/>
          </a:xfrm>
          <a:prstGeom prst="rect">
            <a:avLst/>
          </a:prstGeom>
        </p:spPr>
      </p:pic>
      <p:sp>
        <p:nvSpPr>
          <p:cNvPr id="21" name="Текст 10">
            <a:extLst>
              <a:ext uri="{FF2B5EF4-FFF2-40B4-BE49-F238E27FC236}">
                <a16:creationId xmlns:a16="http://schemas.microsoft.com/office/drawing/2014/main" id="{FB0C73D3-381E-4D1E-B75F-81B97A5FFB6E}"/>
              </a:ext>
            </a:extLst>
          </p:cNvPr>
          <p:cNvSpPr>
            <a:spLocks noGrp="1"/>
          </p:cNvSpPr>
          <p:nvPr>
            <p:ph type="body" sz="quarter" idx="11"/>
          </p:nvPr>
        </p:nvSpPr>
        <p:spPr>
          <a:xfrm>
            <a:off x="358775" y="3240087"/>
            <a:ext cx="5266531" cy="979200"/>
          </a:xfrm>
          <a:prstGeom prst="rect">
            <a:avLst/>
          </a:prstGeom>
          <a:ln>
            <a:noFill/>
          </a:ln>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 typeface="Arial" pitchFamily="34" charset="0"/>
              <a:buNone/>
              <a:tabLst/>
              <a:defRPr lang="ru-RU" sz="2800" b="0" i="0" cap="none" spc="0" baseline="0" dirty="0">
                <a:solidFill>
                  <a:schemeClr val="bg2"/>
                </a:solidFill>
                <a:latin typeface="+mj-lt"/>
                <a:ea typeface="Arial" pitchFamily="2" charset="0"/>
                <a:cs typeface="Arial Black" panose="020B0604020202020204" pitchFamily="34" charset="0"/>
              </a:defRPr>
            </a:lvl1pPr>
          </a:lstStyle>
          <a:p>
            <a:pPr marL="0" marR="0" lvl="0" indent="0" algn="l" defTabSz="914389" rtl="0" eaLnBrk="1" fontAlgn="auto" latinLnBrk="0" hangingPunct="1">
              <a:lnSpc>
                <a:spcPct val="80000"/>
              </a:lnSpc>
              <a:spcBef>
                <a:spcPct val="0"/>
              </a:spcBef>
              <a:spcAft>
                <a:spcPts val="0"/>
              </a:spcAft>
              <a:buClrTx/>
              <a:buSzTx/>
              <a:buFont typeface="Arial" pitchFamily="34" charset="0"/>
              <a:buNone/>
              <a:tabLst/>
              <a:defRPr/>
            </a:pPr>
            <a:r>
              <a:rPr lang="ru-RU"/>
              <a:t>Образец текста</a:t>
            </a:r>
          </a:p>
        </p:txBody>
      </p:sp>
    </p:spTree>
    <p:extLst>
      <p:ext uri="{BB962C8B-B14F-4D97-AF65-F5344CB8AC3E}">
        <p14:creationId xmlns:p14="http://schemas.microsoft.com/office/powerpoint/2010/main" val="15509605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23FADE-92D3-45D1-B6E6-7139B1CC9827}"/>
              </a:ext>
            </a:extLst>
          </p:cNvPr>
          <p:cNvGraphicFramePr>
            <a:graphicFrameLocks noChangeAspect="1"/>
          </p:cNvGraphicFramePr>
          <p:nvPr userDrawn="1">
            <p:custDataLst>
              <p:tags r:id="rId29"/>
            </p:custDataLst>
            <p:extLst>
              <p:ext uri="{D42A27DB-BD31-4B8C-83A1-F6EECF244321}">
                <p14:modId xmlns:p14="http://schemas.microsoft.com/office/powerpoint/2010/main" val="2787362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9" name="think-cell Slide" r:id="rId30" imgW="383" imgH="385" progId="TCLayout.ActiveDocument.1">
                  <p:embed/>
                </p:oleObj>
              </mc:Choice>
              <mc:Fallback>
                <p:oleObj name="think-cell Slide" r:id="rId30" imgW="383" imgH="385" progId="TCLayout.ActiveDocument.1">
                  <p:embed/>
                  <p:pic>
                    <p:nvPicPr>
                      <p:cNvPr id="0" name=""/>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45" name="Date Placeholder 44"/>
          <p:cNvSpPr>
            <a:spLocks noGrp="1"/>
          </p:cNvSpPr>
          <p:nvPr>
            <p:ph type="dt" sz="half" idx="2"/>
          </p:nvPr>
        </p:nvSpPr>
        <p:spPr>
          <a:xfrm>
            <a:off x="7475536" y="6156959"/>
            <a:ext cx="1844677" cy="108000"/>
          </a:xfrm>
          <a:prstGeom prst="rect">
            <a:avLst/>
          </a:prstGeom>
        </p:spPr>
        <p:txBody>
          <a:bodyPr vert="horz" lIns="0" tIns="0" rIns="0" bIns="0" rtlCol="0" anchor="ctr"/>
          <a:lstStyle>
            <a:lvl1pPr algn="l">
              <a:defRPr lang="ru-RU" sz="900" b="0" i="0" kern="1200">
                <a:solidFill>
                  <a:schemeClr val="bg2"/>
                </a:solidFill>
                <a:latin typeface="+mn-lt"/>
                <a:ea typeface="Arial" panose="020B0604020202020204" pitchFamily="34" charset="0"/>
                <a:cs typeface="Arial" panose="020B0604020202020204" pitchFamily="34" charset="0"/>
              </a:defRPr>
            </a:lvl1pPr>
          </a:lstStyle>
          <a:p>
            <a:fld id="{CC1D625F-866B-45CB-B2AC-F04775B9BF3A}" type="datetime1">
              <a:rPr lang="ru-RU" smtClean="0"/>
              <a:t>14.01.2026</a:t>
            </a:fld>
            <a:endParaRPr lang="ru-RU" dirty="0"/>
          </a:p>
        </p:txBody>
      </p:sp>
      <p:sp>
        <p:nvSpPr>
          <p:cNvPr id="46" name="Slide Number Placeholder 45"/>
          <p:cNvSpPr>
            <a:spLocks noGrp="1"/>
          </p:cNvSpPr>
          <p:nvPr>
            <p:ph type="sldNum" sz="quarter" idx="4"/>
          </p:nvPr>
        </p:nvSpPr>
        <p:spPr>
          <a:xfrm>
            <a:off x="10440311" y="6156959"/>
            <a:ext cx="720726" cy="108000"/>
          </a:xfrm>
          <a:prstGeom prst="rect">
            <a:avLst/>
          </a:prstGeom>
        </p:spPr>
        <p:txBody>
          <a:bodyPr vert="horz" lIns="0" tIns="0" rIns="0" bIns="0" rtlCol="0" anchor="ctr"/>
          <a:lstStyle>
            <a:lvl1pPr algn="r">
              <a:defRPr sz="900" b="0" i="0">
                <a:solidFill>
                  <a:schemeClr val="bg2"/>
                </a:solidFill>
                <a:latin typeface="+mn-lt"/>
                <a:ea typeface="Arial" pitchFamily="2" charset="0"/>
                <a:cs typeface="Arial" charset="0"/>
              </a:defRPr>
            </a:lvl1pPr>
          </a:lstStyle>
          <a:p>
            <a:fld id="{41EDA0AC-921D-4240-B96C-50D453752670}" type="slidenum">
              <a:rPr lang="ru-RU" smtClean="0"/>
              <a:pPr/>
              <a:t>‹#›</a:t>
            </a:fld>
            <a:endParaRPr lang="ru-RU" dirty="0"/>
          </a:p>
        </p:txBody>
      </p:sp>
      <p:sp>
        <p:nvSpPr>
          <p:cNvPr id="4" name="Заголовок 3">
            <a:extLst>
              <a:ext uri="{FF2B5EF4-FFF2-40B4-BE49-F238E27FC236}">
                <a16:creationId xmlns:a16="http://schemas.microsoft.com/office/drawing/2014/main" id="{48C2397F-F942-DC46-9EA6-5BB12E6C8273}"/>
              </a:ext>
            </a:extLst>
          </p:cNvPr>
          <p:cNvSpPr>
            <a:spLocks noGrp="1"/>
          </p:cNvSpPr>
          <p:nvPr>
            <p:ph type="title"/>
          </p:nvPr>
        </p:nvSpPr>
        <p:spPr>
          <a:xfrm>
            <a:off x="361037" y="548432"/>
            <a:ext cx="10800000" cy="792000"/>
          </a:xfrm>
          <a:prstGeom prst="rect">
            <a:avLst/>
          </a:prstGeom>
        </p:spPr>
        <p:txBody>
          <a:bodyPr vert="horz" wrap="square" lIns="0" tIns="0" rIns="0" bIns="0" rtlCol="0" anchor="t" anchorCtr="0">
            <a:noAutofit/>
          </a:bodyPr>
          <a:lstStyle/>
          <a:p>
            <a:pPr lvl="0"/>
            <a:endParaRPr lang="ru-RU" dirty="0"/>
          </a:p>
        </p:txBody>
      </p:sp>
      <p:sp>
        <p:nvSpPr>
          <p:cNvPr id="2" name="Нижний колонтитул 1">
            <a:extLst>
              <a:ext uri="{FF2B5EF4-FFF2-40B4-BE49-F238E27FC236}">
                <a16:creationId xmlns:a16="http://schemas.microsoft.com/office/drawing/2014/main" id="{D99B9253-9BC8-E447-9F4A-509310A38334}"/>
              </a:ext>
            </a:extLst>
          </p:cNvPr>
          <p:cNvSpPr>
            <a:spLocks noGrp="1"/>
          </p:cNvSpPr>
          <p:nvPr>
            <p:ph type="ftr" sz="quarter" idx="3"/>
          </p:nvPr>
        </p:nvSpPr>
        <p:spPr>
          <a:xfrm>
            <a:off x="2865438" y="6156959"/>
            <a:ext cx="3600000" cy="129600"/>
          </a:xfrm>
          <a:prstGeom prst="rect">
            <a:avLst/>
          </a:prstGeom>
        </p:spPr>
        <p:txBody>
          <a:bodyPr vert="horz" lIns="0" tIns="0" rIns="0" bIns="0" rtlCol="0" anchor="ctr"/>
          <a:lstStyle>
            <a:lvl1pPr algn="l">
              <a:defRPr lang="ru-RU" sz="900" kern="1200" dirty="0">
                <a:solidFill>
                  <a:schemeClr val="bg2"/>
                </a:solidFill>
                <a:latin typeface="+mn-lt"/>
                <a:ea typeface="Arial" pitchFamily="2" charset="0"/>
                <a:cs typeface="Arial" charset="0"/>
              </a:defRPr>
            </a:lvl1pPr>
          </a:lstStyle>
          <a:p>
            <a:r>
              <a:rPr lang="ru-RU"/>
              <a:t>Конфиденциально</a:t>
            </a:r>
          </a:p>
        </p:txBody>
      </p:sp>
      <p:sp>
        <p:nvSpPr>
          <p:cNvPr id="16" name="Text Placeholder 3">
            <a:extLst>
              <a:ext uri="{FF2B5EF4-FFF2-40B4-BE49-F238E27FC236}">
                <a16:creationId xmlns:a16="http://schemas.microsoft.com/office/drawing/2014/main" id="{45D79341-37E5-48A7-BE50-7CC99888ED3B}"/>
              </a:ext>
            </a:extLst>
          </p:cNvPr>
          <p:cNvSpPr>
            <a:spLocks noGrp="1"/>
          </p:cNvSpPr>
          <p:nvPr>
            <p:ph type="body" idx="1"/>
          </p:nvPr>
        </p:nvSpPr>
        <p:spPr>
          <a:xfrm>
            <a:off x="361037" y="1490663"/>
            <a:ext cx="10800000" cy="4513262"/>
          </a:xfrm>
          <a:prstGeom prst="rect">
            <a:avLst/>
          </a:prstGeom>
        </p:spPr>
        <p:txBody>
          <a:bodyPr vert="horz" lIns="0" tIns="0" rIns="0" bIns="0" rtlCol="0">
            <a:noAutofit/>
          </a:bodyPr>
          <a:lstStyle/>
          <a:p>
            <a:pPr marL="179998" lvl="0" indent="-179998">
              <a:spcBef>
                <a:spcPts val="0"/>
              </a:spcBef>
              <a:spcAft>
                <a:spcPts val="300"/>
              </a:spcAft>
              <a:buClr>
                <a:schemeClr val="accent1"/>
              </a:buClr>
            </a:pPr>
            <a:r>
              <a:rPr lang="en-US" dirty="0"/>
              <a:t>Edit Master text styles</a:t>
            </a:r>
          </a:p>
          <a:p>
            <a:pPr marL="359996" lvl="1" indent="-179998">
              <a:spcBef>
                <a:spcPts val="0"/>
              </a:spcBef>
              <a:spcAft>
                <a:spcPts val="300"/>
              </a:spcAft>
            </a:pPr>
            <a:r>
              <a:rPr lang="en-US" dirty="0"/>
              <a:t>Second level</a:t>
            </a:r>
          </a:p>
          <a:p>
            <a:pPr marL="539993" lvl="2" indent="-179998">
              <a:spcBef>
                <a:spcPts val="0"/>
              </a:spcBef>
              <a:spcAft>
                <a:spcPts val="300"/>
              </a:spcAft>
              <a:buFont typeface="Courier New" panose="02070309020205020404" pitchFamily="49" charset="0"/>
              <a:buChar char="o"/>
            </a:pPr>
            <a:r>
              <a:rPr lang="en-US" dirty="0"/>
              <a:t>Third level</a:t>
            </a:r>
          </a:p>
          <a:p>
            <a:pPr marL="719991" lvl="3" indent="-179998">
              <a:spcBef>
                <a:spcPts val="0"/>
              </a:spcBef>
              <a:spcAft>
                <a:spcPts val="300"/>
              </a:spcAft>
              <a:buChar char="•"/>
            </a:pPr>
            <a:r>
              <a:rPr lang="en-US" dirty="0"/>
              <a:t>Fourth level</a:t>
            </a:r>
          </a:p>
          <a:p>
            <a:pPr marL="899989" lvl="4" indent="-179998">
              <a:spcBef>
                <a:spcPts val="0"/>
              </a:spcBef>
              <a:spcAft>
                <a:spcPts val="300"/>
              </a:spcAft>
              <a:buChar char="–"/>
            </a:pPr>
            <a:r>
              <a:rPr lang="en-US" dirty="0"/>
              <a:t>Fifth level</a:t>
            </a:r>
            <a:endParaRPr lang="ru-RU" dirty="0"/>
          </a:p>
        </p:txBody>
      </p:sp>
    </p:spTree>
    <p:extLst>
      <p:ext uri="{BB962C8B-B14F-4D97-AF65-F5344CB8AC3E}">
        <p14:creationId xmlns:p14="http://schemas.microsoft.com/office/powerpoint/2010/main" val="1891221593"/>
      </p:ext>
    </p:extLst>
  </p:cSld>
  <p:clrMap bg1="lt1" tx1="dk1" bg2="lt2" tx2="dk2" accent1="accent1" accent2="accent2" accent3="accent3" accent4="accent4" accent5="accent5" accent6="accent6" hlink="hlink" folHlink="folHlink"/>
  <p:sldLayoutIdLst>
    <p:sldLayoutId id="2147483761" r:id="rId1"/>
    <p:sldLayoutId id="2147484185" r:id="rId2"/>
    <p:sldLayoutId id="2147484186" r:id="rId3"/>
    <p:sldLayoutId id="2147484168" r:id="rId4"/>
    <p:sldLayoutId id="2147484169" r:id="rId5"/>
    <p:sldLayoutId id="2147484170" r:id="rId6"/>
    <p:sldLayoutId id="2147483767" r:id="rId7"/>
    <p:sldLayoutId id="2147484196" r:id="rId8"/>
    <p:sldLayoutId id="2147484221" r:id="rId9"/>
    <p:sldLayoutId id="2147483770" r:id="rId10"/>
    <p:sldLayoutId id="2147483771" r:id="rId11"/>
    <p:sldLayoutId id="2147483736" r:id="rId12"/>
    <p:sldLayoutId id="2147484220" r:id="rId13"/>
    <p:sldLayoutId id="2147484212" r:id="rId14"/>
    <p:sldLayoutId id="2147484213" r:id="rId15"/>
    <p:sldLayoutId id="2147484204" r:id="rId16"/>
    <p:sldLayoutId id="2147484214" r:id="rId17"/>
    <p:sldLayoutId id="2147484215" r:id="rId18"/>
    <p:sldLayoutId id="2147484205" r:id="rId19"/>
    <p:sldLayoutId id="2147484056" r:id="rId20"/>
    <p:sldLayoutId id="2147484055" r:id="rId21"/>
    <p:sldLayoutId id="2147484083" r:id="rId22"/>
    <p:sldLayoutId id="2147484057" r:id="rId23"/>
    <p:sldLayoutId id="2147484206" r:id="rId24"/>
    <p:sldLayoutId id="2147484203" r:id="rId25"/>
    <p:sldLayoutId id="2147484179" r:id="rId26"/>
  </p:sldLayoutIdLst>
  <p:transition>
    <p:fade/>
  </p:transition>
  <p:hf hdr="0"/>
  <p:txStyles>
    <p:titleStyle>
      <a:lvl1pPr marL="0" marR="0" indent="0" algn="l" defTabSz="914389" rtl="0" eaLnBrk="1" fontAlgn="auto" latinLnBrk="0" hangingPunct="1">
        <a:lnSpc>
          <a:spcPct val="80000"/>
        </a:lnSpc>
        <a:spcBef>
          <a:spcPct val="0"/>
        </a:spcBef>
        <a:spcAft>
          <a:spcPts val="0"/>
        </a:spcAft>
        <a:buClrTx/>
        <a:buSzTx/>
        <a:buFontTx/>
        <a:buNone/>
        <a:tabLst/>
        <a:defRPr lang="ru-RU" sz="3200" b="0" i="0" kern="1200" cap="none" spc="0" baseline="0" dirty="0">
          <a:solidFill>
            <a:schemeClr val="tx1"/>
          </a:solidFill>
          <a:latin typeface="Times New Roman" panose="02020603050405020304" pitchFamily="18" charset="0"/>
          <a:ea typeface="Arial" pitchFamily="2" charset="0"/>
          <a:cs typeface="Arial Black" charset="0"/>
        </a:defRPr>
      </a:lvl1pPr>
    </p:titleStyle>
    <p:bodyStyle>
      <a:lvl1pPr marL="342896" indent="-342896" algn="l" defTabSz="914389" rtl="0" eaLnBrk="1" latinLnBrk="0" hangingPunct="1">
        <a:spcBef>
          <a:spcPct val="20000"/>
        </a:spcBef>
        <a:buFont typeface="Arial" pitchFamily="34" charset="0"/>
        <a:buChar char="•"/>
        <a:defRPr lang="en-US" sz="1200" kern="1200" dirty="0" smtClean="0">
          <a:solidFill>
            <a:schemeClr val="tx1"/>
          </a:solidFill>
          <a:latin typeface="+mn-lt"/>
          <a:ea typeface="+mn-ea"/>
          <a:cs typeface="+mn-cs"/>
        </a:defRPr>
      </a:lvl1pPr>
      <a:lvl2pPr marL="742941" indent="-285746" algn="l" defTabSz="914389" rtl="0" eaLnBrk="1" latinLnBrk="0" hangingPunct="1">
        <a:spcBef>
          <a:spcPct val="20000"/>
        </a:spcBef>
        <a:buFont typeface="Arial" pitchFamily="34" charset="0"/>
        <a:buChar char="–"/>
        <a:defRPr lang="en-US" sz="1200" kern="1200" dirty="0" smtClean="0">
          <a:solidFill>
            <a:schemeClr val="tx1"/>
          </a:solidFill>
          <a:latin typeface="+mn-lt"/>
          <a:ea typeface="+mn-ea"/>
          <a:cs typeface="+mn-cs"/>
        </a:defRPr>
      </a:lvl2pPr>
      <a:lvl3pPr marL="1142986" indent="-228597" algn="l" defTabSz="914389" rtl="0" eaLnBrk="1" latinLnBrk="0" hangingPunct="1">
        <a:spcBef>
          <a:spcPct val="20000"/>
        </a:spcBef>
        <a:buFont typeface="Arial" pitchFamily="34" charset="0"/>
        <a:buChar char="•"/>
        <a:defRPr lang="en-US" sz="1200" kern="1200" dirty="0" smtClean="0">
          <a:solidFill>
            <a:schemeClr val="tx1"/>
          </a:solidFill>
          <a:latin typeface="+mn-lt"/>
          <a:ea typeface="+mn-ea"/>
          <a:cs typeface="+mn-cs"/>
        </a:defRPr>
      </a:lvl3pPr>
      <a:lvl4pPr marL="1600181" indent="-228597" algn="l" defTabSz="914389" rtl="0" eaLnBrk="1" latinLnBrk="0" hangingPunct="1">
        <a:spcBef>
          <a:spcPct val="20000"/>
        </a:spcBef>
        <a:buFont typeface="Arial" pitchFamily="34" charset="0"/>
        <a:buChar char="–"/>
        <a:defRPr lang="en-US" sz="1200" kern="1200" dirty="0" smtClean="0">
          <a:solidFill>
            <a:schemeClr val="tx1"/>
          </a:solidFill>
          <a:latin typeface="+mn-lt"/>
          <a:ea typeface="+mn-ea"/>
          <a:cs typeface="+mn-cs"/>
        </a:defRPr>
      </a:lvl4pPr>
      <a:lvl5pPr marL="2057374" indent="-228597" algn="l" defTabSz="914389" rtl="0" eaLnBrk="1" latinLnBrk="0" hangingPunct="1">
        <a:spcBef>
          <a:spcPct val="20000"/>
        </a:spcBef>
        <a:buFont typeface="Arial" pitchFamily="34" charset="0"/>
        <a:buChar char="»"/>
        <a:defRPr lang="ru-RU" sz="1200" kern="1200" dirty="0" smtClean="0">
          <a:solidFill>
            <a:schemeClr val="tx1"/>
          </a:solidFill>
          <a:latin typeface="+mn-lt"/>
          <a:ea typeface="+mn-ea"/>
          <a:cs typeface="+mn-cs"/>
        </a:defRPr>
      </a:lvl5pPr>
      <a:lvl6pPr marL="2514569"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8"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0"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227" userDrawn="1">
          <p15:clr>
            <a:srgbClr val="5ACBF0"/>
          </p15:clr>
        </p15:guide>
        <p15:guide id="7" orient="horz" pos="3783" userDrawn="1">
          <p15:clr>
            <a:srgbClr val="5ACBF0"/>
          </p15:clr>
        </p15:guide>
        <p15:guide id="8" orient="horz" pos="3879" userDrawn="1">
          <p15:clr>
            <a:srgbClr val="5ACBF0"/>
          </p15:clr>
        </p15:guide>
        <p15:guide id="36" orient="horz" pos="2358" userDrawn="1">
          <p15:clr>
            <a:srgbClr val="5ACBF0"/>
          </p15:clr>
        </p15:guide>
        <p15:guide id="52" pos="3548" userDrawn="1">
          <p15:clr>
            <a:srgbClr val="5ACBF0"/>
          </p15:clr>
        </p15:guide>
        <p15:guide id="62" pos="7030" userDrawn="1">
          <p15:clr>
            <a:srgbClr val="5ACBF0"/>
          </p15:clr>
        </p15:guide>
        <p15:guide id="68" orient="horz" pos="345" userDrawn="1">
          <p15:clr>
            <a:srgbClr val="5ACBF0"/>
          </p15:clr>
        </p15:guide>
        <p15:guide id="70" orient="horz" pos="164" userDrawn="1">
          <p15:clr>
            <a:srgbClr val="5ACBF0"/>
          </p15:clr>
        </p15:guide>
        <p15:guide id="72" orient="horz" pos="938" userDrawn="1">
          <p15:clr>
            <a:srgbClr val="5ACBF0"/>
          </p15:clr>
        </p15:guide>
        <p15:guide id="73" pos="3629" userDrawn="1">
          <p15:clr>
            <a:srgbClr val="F26B43"/>
          </p15:clr>
        </p15:guide>
        <p15:guide id="74" orient="horz" pos="844" userDrawn="1">
          <p15:clr>
            <a:srgbClr val="5ACBF0"/>
          </p15:clr>
        </p15:guide>
        <p15:guide id="87" pos="3710" userDrawn="1">
          <p15:clr>
            <a:srgbClr val="5ACBF0"/>
          </p15:clr>
        </p15:guide>
        <p15:guide id="89" pos="2467" userDrawn="1">
          <p15:clr>
            <a:srgbClr val="5ACBF0"/>
          </p15:clr>
        </p15:guide>
        <p15:guide id="90" pos="1888" userDrawn="1">
          <p15:clr>
            <a:srgbClr val="5ACBF0"/>
          </p15:clr>
        </p15:guide>
        <p15:guide id="91" pos="1805" userDrawn="1">
          <p15:clr>
            <a:srgbClr val="5ACBF0"/>
          </p15:clr>
        </p15:guide>
        <p15:guide id="92" pos="1968" userDrawn="1">
          <p15:clr>
            <a:srgbClr val="5ACBF0"/>
          </p15:clr>
        </p15:guide>
        <p15:guide id="93" pos="2387" userDrawn="1">
          <p15:clr>
            <a:srgbClr val="5ACBF0"/>
          </p15:clr>
        </p15:guide>
        <p15:guide id="94" pos="2549" userDrawn="1">
          <p15:clr>
            <a:srgbClr val="5ACBF0"/>
          </p15:clr>
        </p15:guide>
        <p15:guide id="95" pos="4708" userDrawn="1">
          <p15:clr>
            <a:srgbClr val="5ACBF0"/>
          </p15:clr>
        </p15:guide>
        <p15:guide id="96" pos="4872" userDrawn="1">
          <p15:clr>
            <a:srgbClr val="5ACBF0"/>
          </p15:clr>
        </p15:guide>
        <p15:guide id="97" pos="4790" userDrawn="1">
          <p15:clr>
            <a:srgbClr val="5ACBF0"/>
          </p15:clr>
        </p15:guide>
        <p15:guide id="98" pos="5290" userDrawn="1">
          <p15:clr>
            <a:srgbClr val="5ACBF0"/>
          </p15:clr>
        </p15:guide>
        <p15:guide id="99" pos="5370" userDrawn="1">
          <p15:clr>
            <a:srgbClr val="5ACBF0"/>
          </p15:clr>
        </p15:guide>
        <p15:guide id="100" pos="5452" userDrawn="1">
          <p15:clr>
            <a:srgbClr val="5ACBF0"/>
          </p15:clr>
        </p15:guide>
        <p15:guide id="101" orient="horz" pos="231" userDrawn="1">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8.xml"/><Relationship Id="rId7" Type="http://schemas.openxmlformats.org/officeDocument/2006/relationships/image" Target="../media/image14.jpeg"/><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xml"/><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26.jpeg"/><Relationship Id="rId5" Type="http://schemas.openxmlformats.org/officeDocument/2006/relationships/image" Target="../media/image17.emf"/><Relationship Id="rId4"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27.jpeg"/><Relationship Id="rId5" Type="http://schemas.openxmlformats.org/officeDocument/2006/relationships/image" Target="../media/image17.emf"/><Relationship Id="rId4" Type="http://schemas.openxmlformats.org/officeDocument/2006/relationships/oleObject" Target="../embeddings/oleObject38.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28.jpeg"/><Relationship Id="rId5" Type="http://schemas.openxmlformats.org/officeDocument/2006/relationships/image" Target="../media/image17.emf"/><Relationship Id="rId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29.jpeg"/><Relationship Id="rId5" Type="http://schemas.openxmlformats.org/officeDocument/2006/relationships/image" Target="../media/image17.emf"/><Relationship Id="rId4" Type="http://schemas.openxmlformats.org/officeDocument/2006/relationships/oleObject" Target="../embeddings/oleObject40.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30.jpeg"/><Relationship Id="rId5" Type="http://schemas.openxmlformats.org/officeDocument/2006/relationships/image" Target="../media/image17.emf"/><Relationship Id="rId4" Type="http://schemas.openxmlformats.org/officeDocument/2006/relationships/oleObject" Target="../embeddings/oleObject4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31.jpeg"/><Relationship Id="rId5" Type="http://schemas.openxmlformats.org/officeDocument/2006/relationships/image" Target="../media/image17.emf"/><Relationship Id="rId4"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32.jpeg"/><Relationship Id="rId5" Type="http://schemas.openxmlformats.org/officeDocument/2006/relationships/image" Target="../media/image17.emf"/><Relationship Id="rId4"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33.jpeg"/><Relationship Id="rId5" Type="http://schemas.openxmlformats.org/officeDocument/2006/relationships/image" Target="../media/image17.emf"/><Relationship Id="rId4" Type="http://schemas.openxmlformats.org/officeDocument/2006/relationships/oleObject" Target="../embeddings/oleObject4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34.jpeg"/><Relationship Id="rId5" Type="http://schemas.openxmlformats.org/officeDocument/2006/relationships/image" Target="../media/image17.emf"/><Relationship Id="rId4" Type="http://schemas.openxmlformats.org/officeDocument/2006/relationships/oleObject" Target="../embeddings/oleObject4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35.jpeg"/><Relationship Id="rId5" Type="http://schemas.openxmlformats.org/officeDocument/2006/relationships/image" Target="../media/image17.emf"/><Relationship Id="rId4" Type="http://schemas.openxmlformats.org/officeDocument/2006/relationships/oleObject" Target="../embeddings/oleObject46.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29.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36.jpeg"/><Relationship Id="rId5" Type="http://schemas.openxmlformats.org/officeDocument/2006/relationships/image" Target="../media/image17.emf"/><Relationship Id="rId4" Type="http://schemas.openxmlformats.org/officeDocument/2006/relationships/oleObject" Target="../embeddings/oleObject47.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37.jpeg"/><Relationship Id="rId5" Type="http://schemas.openxmlformats.org/officeDocument/2006/relationships/image" Target="../media/image17.emf"/><Relationship Id="rId4" Type="http://schemas.openxmlformats.org/officeDocument/2006/relationships/oleObject" Target="../embeddings/oleObject48.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7.emf"/><Relationship Id="rId4" Type="http://schemas.openxmlformats.org/officeDocument/2006/relationships/oleObject" Target="../embeddings/oleObject49.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7.emf"/><Relationship Id="rId4" Type="http://schemas.openxmlformats.org/officeDocument/2006/relationships/oleObject" Target="../embeddings/oleObject50.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38.jpeg"/><Relationship Id="rId5" Type="http://schemas.openxmlformats.org/officeDocument/2006/relationships/image" Target="../media/image17.emf"/><Relationship Id="rId4" Type="http://schemas.openxmlformats.org/officeDocument/2006/relationships/oleObject" Target="../embeddings/oleObject51.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7.emf"/><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39.jpeg"/><Relationship Id="rId5" Type="http://schemas.openxmlformats.org/officeDocument/2006/relationships/image" Target="../media/image17.emf"/><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7.emf"/><Relationship Id="rId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7.emf"/><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40.jpeg"/><Relationship Id="rId5" Type="http://schemas.openxmlformats.org/officeDocument/2006/relationships/image" Target="../media/image17.emf"/><Relationship Id="rId4"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9.jpeg"/><Relationship Id="rId5" Type="http://schemas.openxmlformats.org/officeDocument/2006/relationships/image" Target="../media/image17.emf"/><Relationship Id="rId4" Type="http://schemas.openxmlformats.org/officeDocument/2006/relationships/oleObject" Target="../embeddings/oleObject30.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41.jpeg"/><Relationship Id="rId5" Type="http://schemas.openxmlformats.org/officeDocument/2006/relationships/image" Target="../media/image17.emf"/><Relationship Id="rId4" Type="http://schemas.openxmlformats.org/officeDocument/2006/relationships/oleObject" Target="../embeddings/oleObject57.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2.jpeg"/><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17.emf"/><Relationship Id="rId5" Type="http://schemas.openxmlformats.org/officeDocument/2006/relationships/oleObject" Target="../embeddings/oleObject58.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1.jpeg"/><Relationship Id="rId5" Type="http://schemas.openxmlformats.org/officeDocument/2006/relationships/image" Target="../media/image17.emf"/><Relationship Id="rId4"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2.jpeg"/><Relationship Id="rId5" Type="http://schemas.openxmlformats.org/officeDocument/2006/relationships/image" Target="../media/image17.e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3.jpeg"/><Relationship Id="rId5" Type="http://schemas.openxmlformats.org/officeDocument/2006/relationships/image" Target="../media/image17.emf"/><Relationship Id="rId4" Type="http://schemas.openxmlformats.org/officeDocument/2006/relationships/oleObject" Target="../embeddings/oleObject3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4.jpeg"/><Relationship Id="rId5" Type="http://schemas.openxmlformats.org/officeDocument/2006/relationships/image" Target="../media/image17.emf"/><Relationship Id="rId4" Type="http://schemas.openxmlformats.org/officeDocument/2006/relationships/oleObject" Target="../embeddings/oleObject3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25.jpeg"/><Relationship Id="rId5" Type="http://schemas.openxmlformats.org/officeDocument/2006/relationships/image" Target="../media/image17.emf"/><Relationship Id="rId4" Type="http://schemas.openxmlformats.org/officeDocument/2006/relationships/oleObject" Target="../embeddings/oleObject3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7.emf"/><Relationship Id="rId4"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63B909-2EFD-4BF5-B0B5-F68274597B0C}"/>
              </a:ext>
            </a:extLst>
          </p:cNvPr>
          <p:cNvGraphicFramePr>
            <a:graphicFrameLocks noChangeAspect="1"/>
          </p:cNvGraphicFramePr>
          <p:nvPr>
            <p:custDataLst>
              <p:tags r:id="rId2"/>
            </p:custDataLst>
            <p:extLst>
              <p:ext uri="{D42A27DB-BD31-4B8C-83A1-F6EECF244321}">
                <p14:modId xmlns:p14="http://schemas.microsoft.com/office/powerpoint/2010/main" val="2081292237"/>
              </p:ext>
            </p:extLst>
          </p:nvPr>
        </p:nvGraphicFramePr>
        <p:xfrm>
          <a:off x="2382" y="1500"/>
          <a:ext cx="1501" cy="1501"/>
        </p:xfrm>
        <a:graphic>
          <a:graphicData uri="http://schemas.openxmlformats.org/presentationml/2006/ole">
            <mc:AlternateContent xmlns:mc="http://schemas.openxmlformats.org/markup-compatibility/2006">
              <mc:Choice xmlns:v="urn:schemas-microsoft-com:vml" Requires="v">
                <p:oleObj spid="_x0000_s259341" name="think-cell Slide" r:id="rId5" imgW="479" imgH="481" progId="TCLayout.ActiveDocument.1">
                  <p:embed/>
                </p:oleObj>
              </mc:Choice>
              <mc:Fallback>
                <p:oleObj name="think-cell Slide" r:id="rId5" imgW="479" imgH="481" progId="TCLayout.ActiveDocument.1">
                  <p:embed/>
                  <p:pic>
                    <p:nvPicPr>
                      <p:cNvPr id="5" name="Object 4" hidden="1">
                        <a:extLst>
                          <a:ext uri="{FF2B5EF4-FFF2-40B4-BE49-F238E27FC236}">
                            <a16:creationId xmlns:a16="http://schemas.microsoft.com/office/drawing/2014/main" id="{4663B909-2EFD-4BF5-B0B5-F68274597B0C}"/>
                          </a:ext>
                        </a:extLst>
                      </p:cNvPr>
                      <p:cNvPicPr/>
                      <p:nvPr/>
                    </p:nvPicPr>
                    <p:blipFill>
                      <a:blip r:embed="rId6"/>
                      <a:stretch>
                        <a:fillRect/>
                      </a:stretch>
                    </p:blipFill>
                    <p:spPr>
                      <a:xfrm>
                        <a:off x="2382" y="1500"/>
                        <a:ext cx="1501" cy="1501"/>
                      </a:xfrm>
                      <a:prstGeom prst="rect">
                        <a:avLst/>
                      </a:prstGeom>
                    </p:spPr>
                  </p:pic>
                </p:oleObj>
              </mc:Fallback>
            </mc:AlternateContent>
          </a:graphicData>
        </a:graphic>
      </p:graphicFrame>
      <p:pic>
        <p:nvPicPr>
          <p:cNvPr id="17" name="Picture Placeholder 16">
            <a:extLst>
              <a:ext uri="{FF2B5EF4-FFF2-40B4-BE49-F238E27FC236}">
                <a16:creationId xmlns:a16="http://schemas.microsoft.com/office/drawing/2014/main" id="{FC914A41-9596-4ECD-A8D4-B5B954983730}"/>
              </a:ext>
            </a:extLst>
          </p:cNvPr>
          <p:cNvPicPr>
            <a:picLocks noGrp="1" noChangeAspect="1"/>
          </p:cNvPicPr>
          <p:nvPr>
            <p:ph type="pic" sz="quarter" idx="10"/>
          </p:nvPr>
        </p:nvPicPr>
        <p:blipFill>
          <a:blip r:embed="rId7" cstate="email">
            <a:extLst>
              <a:ext uri="{28A0092B-C50C-407E-A947-70E740481C1C}">
                <a14:useLocalDpi xmlns:a14="http://schemas.microsoft.com/office/drawing/2010/main"/>
              </a:ext>
            </a:extLst>
          </a:blip>
          <a:srcRect/>
          <a:stretch>
            <a:fillRect/>
          </a:stretch>
        </p:blipFill>
        <p:spPr/>
      </p:pic>
      <p:sp>
        <p:nvSpPr>
          <p:cNvPr id="24" name="Rectangle 23">
            <a:extLst>
              <a:ext uri="{FF2B5EF4-FFF2-40B4-BE49-F238E27FC236}">
                <a16:creationId xmlns:a16="http://schemas.microsoft.com/office/drawing/2014/main" id="{B3DC1584-CB79-473C-BB64-312432BCFCDF}"/>
              </a:ext>
            </a:extLst>
          </p:cNvPr>
          <p:cNvSpPr/>
          <p:nvPr/>
        </p:nvSpPr>
        <p:spPr>
          <a:xfrm>
            <a:off x="0" y="0"/>
            <a:ext cx="5761037" cy="6480175"/>
          </a:xfrm>
          <a:prstGeom prst="rect">
            <a:avLst/>
          </a:prstGeom>
          <a:gradFill>
            <a:gsLst>
              <a:gs pos="78000">
                <a:schemeClr val="accent1">
                  <a:alpha val="0"/>
                </a:schemeClr>
              </a:gs>
              <a:gs pos="10000">
                <a:schemeClr val="accent1"/>
              </a:gs>
            </a:gsLst>
            <a:lin ang="0" scaled="0"/>
          </a:gradFill>
        </p:spPr>
        <p:txBody>
          <a:bodyPr vert="horz" lIns="0" tIns="0" rIns="0" bIns="0" rtlCol="0">
            <a:noAutofit/>
          </a:bodyPr>
          <a:ls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a:lstStyle>
          <a:p>
            <a:pPr defTabSz="701050" fontAlgn="base">
              <a:spcAft>
                <a:spcPts val="567"/>
              </a:spcAft>
              <a:buClr>
                <a:srgbClr val="000000"/>
              </a:buClr>
            </a:pPr>
            <a:endParaRPr lang="en-GB" sz="1039"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a:extLst>
              <a:ext uri="{FF2B5EF4-FFF2-40B4-BE49-F238E27FC236}">
                <a16:creationId xmlns:a16="http://schemas.microsoft.com/office/drawing/2014/main" id="{50A37EB0-D8B9-463B-A93A-DA27CF9D3E62}"/>
              </a:ext>
            </a:extLst>
          </p:cNvPr>
          <p:cNvSpPr>
            <a:spLocks noGrp="1"/>
          </p:cNvSpPr>
          <p:nvPr>
            <p:ph type="title"/>
          </p:nvPr>
        </p:nvSpPr>
        <p:spPr>
          <a:ln>
            <a:noFill/>
          </a:ln>
        </p:spPr>
        <p:txBody>
          <a:bodyPr vert="horz" wrap="square" lIns="0" tIns="0" rIns="0" bIns="0" rtlCol="0" anchor="t" anchorCtr="0">
            <a:noAutofit/>
          </a:bodyPr>
          <a:lstStyle>
            <a:lvl1pPr algn="l">
              <a:defRPr sz="4400">
                <a:solidFill>
                  <a:schemeClr val="bg1"/>
                </a:solidFill>
              </a:defRPr>
            </a:lvl1pPr>
          </a:lstStyle>
          <a:p>
            <a:r>
              <a:rPr lang="ru-RU" sz="5400" dirty="0"/>
              <a:t>Постулаты </a:t>
            </a:r>
            <a:br>
              <a:rPr lang="en-US" sz="5400" dirty="0"/>
            </a:br>
            <a:r>
              <a:rPr lang="ru-RU" sz="5400" dirty="0"/>
              <a:t>и принципы </a:t>
            </a:r>
            <a:br>
              <a:rPr lang="en-US" sz="5400" dirty="0"/>
            </a:br>
            <a:r>
              <a:rPr lang="ru-RU" sz="5400" dirty="0"/>
              <a:t>аудита</a:t>
            </a:r>
            <a:br>
              <a:rPr lang="ru-RU" sz="5400" dirty="0"/>
            </a:br>
            <a:endParaRPr lang="en-GB" sz="5400" dirty="0"/>
          </a:p>
        </p:txBody>
      </p:sp>
      <p:sp>
        <p:nvSpPr>
          <p:cNvPr id="2" name="Text Placeholder 1">
            <a:extLst>
              <a:ext uri="{FF2B5EF4-FFF2-40B4-BE49-F238E27FC236}">
                <a16:creationId xmlns:a16="http://schemas.microsoft.com/office/drawing/2014/main" id="{1FC6A187-F278-40AC-8BDE-835F6561EEFC}"/>
              </a:ext>
            </a:extLst>
          </p:cNvPr>
          <p:cNvSpPr>
            <a:spLocks noGrp="1"/>
          </p:cNvSpPr>
          <p:nvPr>
            <p:ph type="body" sz="quarter" idx="11"/>
          </p:nvPr>
        </p:nvSpPr>
        <p:spPr/>
        <p:txBody>
          <a:bodyPr/>
          <a:lstStyle/>
          <a:p>
            <a:pPr>
              <a:spcBef>
                <a:spcPts val="0"/>
              </a:spcBef>
            </a:pPr>
            <a:r>
              <a:rPr lang="ru-RU" sz="2400" dirty="0"/>
              <a:t>В.Я. Соколов директор </a:t>
            </a:r>
            <a:br>
              <a:rPr lang="en-US" sz="2400" dirty="0"/>
            </a:br>
            <a:r>
              <a:rPr lang="ru-RU" sz="2400" dirty="0"/>
              <a:t>д.э.н., профессор</a:t>
            </a:r>
          </a:p>
        </p:txBody>
      </p:sp>
      <p:pic>
        <p:nvPicPr>
          <p:cNvPr id="28" name="Picture 44">
            <a:extLst>
              <a:ext uri="{FF2B5EF4-FFF2-40B4-BE49-F238E27FC236}">
                <a16:creationId xmlns:a16="http://schemas.microsoft.com/office/drawing/2014/main" id="{5F4CCC06-3FCD-467C-971F-062F07546D4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3785" y="5544907"/>
            <a:ext cx="2310800" cy="611418"/>
          </a:xfrm>
          <a:prstGeom prst="rect">
            <a:avLst/>
          </a:prstGeom>
        </p:spPr>
      </p:pic>
    </p:spTree>
    <p:extLst>
      <p:ext uri="{BB962C8B-B14F-4D97-AF65-F5344CB8AC3E}">
        <p14:creationId xmlns:p14="http://schemas.microsoft.com/office/powerpoint/2010/main" val="50795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19772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7016"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10</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7. Мнение аудитора зависит только от его компетенции</a:t>
            </a:r>
            <a:endParaRPr lang="ru-RU" sz="2800" spc="-4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5272085" cy="4513263"/>
          </a:xfrm>
        </p:spPr>
        <p:txBody>
          <a:bodyPr/>
          <a:lstStyle/>
          <a:p>
            <a:pPr marL="0" lvl="0" indent="0">
              <a:spcBef>
                <a:spcPts val="0"/>
              </a:spcBef>
              <a:spcAft>
                <a:spcPts val="600"/>
              </a:spcAft>
              <a:buNone/>
            </a:pPr>
            <a:r>
              <a:rPr lang="ru-RU" sz="1600" dirty="0"/>
              <a:t>Данный постулат утверждает независимость аудитора. Будучи профессиональным бухгалтером, аудитор может оказывать разные услуги своим клиентам, </a:t>
            </a:r>
            <a:br>
              <a:rPr lang="ru-RU" sz="1600" dirty="0"/>
            </a:br>
            <a:r>
              <a:rPr lang="ru-RU" sz="1600" dirty="0"/>
              <a:t>но если он проводит аудит, то его действия ограничиваются требованиями независимости, которые устанавливаются специальными требованиями, а также кодексом профессиональной этики аудитора. </a:t>
            </a:r>
          </a:p>
        </p:txBody>
      </p:sp>
      <p:sp>
        <p:nvSpPr>
          <p:cNvPr id="3" name="Rectangle 2">
            <a:extLst>
              <a:ext uri="{FF2B5EF4-FFF2-40B4-BE49-F238E27FC236}">
                <a16:creationId xmlns:a16="http://schemas.microsoft.com/office/drawing/2014/main" id="{615500C7-3A50-4AAE-94C5-54678988D064}"/>
              </a:ext>
            </a:extLst>
          </p:cNvPr>
          <p:cNvSpPr/>
          <p:nvPr/>
        </p:nvSpPr>
        <p:spPr>
          <a:xfrm>
            <a:off x="5889625" y="1490663"/>
            <a:ext cx="5272089" cy="4514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17317564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190529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8040"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11</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8. Профессиональный статус аудитора адекватен его профессиональным обязанностям</a:t>
            </a:r>
            <a:endParaRPr lang="ru-RU" sz="2800" spc="-4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5272085" cy="4513263"/>
          </a:xfrm>
        </p:spPr>
        <p:txBody>
          <a:bodyPr/>
          <a:lstStyle/>
          <a:p>
            <a:pPr marL="0" lvl="0" indent="0">
              <a:spcBef>
                <a:spcPts val="0"/>
              </a:spcBef>
              <a:spcAft>
                <a:spcPts val="600"/>
              </a:spcAft>
              <a:buNone/>
            </a:pPr>
            <a:r>
              <a:rPr lang="ru-RU" sz="1600" dirty="0"/>
              <a:t>Высокий профессиональный статус аудитора вытекающий из важности его функции для общества определяет высокие требования к профессии </a:t>
            </a:r>
            <a:br>
              <a:rPr lang="ru-RU" sz="1600" dirty="0"/>
            </a:br>
            <a:r>
              <a:rPr lang="ru-RU" sz="1600" dirty="0"/>
              <a:t>и личности самого аудитора. От аудитора требуется прежде всего следовать этическим стандартам, которые требуют от аудитора нравственного  максимализма, </a:t>
            </a:r>
            <a:r>
              <a:rPr lang="ru-RU" sz="1600" dirty="0" err="1"/>
              <a:t>неассоциированности</a:t>
            </a:r>
            <a:r>
              <a:rPr lang="ru-RU" sz="1600" dirty="0"/>
              <a:t> с нечестным бизнесом, должной тщательности в проведении работ, отказа от рассмотрения клиента только как источника гонораров. Помимо </a:t>
            </a:r>
            <a:r>
              <a:rPr lang="ru-RU" sz="1600" dirty="0" err="1"/>
              <a:t>общеморальных</a:t>
            </a:r>
            <a:r>
              <a:rPr lang="ru-RU" sz="1600" dirty="0"/>
              <a:t> аудитор должен соблюдать и такие специальные принципы, обусловленные его профессией.</a:t>
            </a:r>
          </a:p>
        </p:txBody>
      </p:sp>
      <p:sp>
        <p:nvSpPr>
          <p:cNvPr id="3" name="Rectangle 2">
            <a:extLst>
              <a:ext uri="{FF2B5EF4-FFF2-40B4-BE49-F238E27FC236}">
                <a16:creationId xmlns:a16="http://schemas.microsoft.com/office/drawing/2014/main" id="{615500C7-3A50-4AAE-94C5-54678988D064}"/>
              </a:ext>
            </a:extLst>
          </p:cNvPr>
          <p:cNvSpPr/>
          <p:nvPr/>
        </p:nvSpPr>
        <p:spPr>
          <a:xfrm>
            <a:off x="5889625" y="1490663"/>
            <a:ext cx="5272089" cy="4514850"/>
          </a:xfrm>
          <a:prstGeom prst="rect">
            <a:avLst/>
          </a:prstGeom>
          <a:blipFill dpi="0" rotWithShape="1">
            <a:blip r:embed="rId6" cstate="email">
              <a:extLst>
                <a:ext uri="{28A0092B-C50C-407E-A947-70E740481C1C}">
                  <a14:useLocalDpi xmlns:a14="http://schemas.microsoft.com/office/drawing/2010/main"/>
                </a:ext>
              </a:extLst>
            </a:blip>
            <a:srcRect/>
            <a:stretch>
              <a:fillRect r="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21842518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785366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9064"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12</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9. (Ли). Надежность учетной информации компании может быть признана в основном удовлетворительной после проверки ее внешним аудитором</a:t>
            </a:r>
            <a:endParaRPr lang="ru-RU" sz="2800" spc="-4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883884"/>
            <a:ext cx="5272085" cy="4120042"/>
          </a:xfrm>
        </p:spPr>
        <p:txBody>
          <a:bodyPr/>
          <a:lstStyle/>
          <a:p>
            <a:pPr marL="0" lvl="0" indent="0">
              <a:spcBef>
                <a:spcPts val="0"/>
              </a:spcBef>
              <a:spcAft>
                <a:spcPts val="600"/>
              </a:spcAft>
              <a:buNone/>
            </a:pPr>
            <a:r>
              <a:rPr lang="ru-RU" sz="1600" dirty="0"/>
              <a:t>Если отчетная информация в течение года не была подвергнута независимой проверке, то она не заслуживает достаточного доверия, инвестировать деньги в эту компанию достаточно рискованно.</a:t>
            </a:r>
          </a:p>
        </p:txBody>
      </p:sp>
      <p:sp>
        <p:nvSpPr>
          <p:cNvPr id="3" name="Rectangle 2">
            <a:extLst>
              <a:ext uri="{FF2B5EF4-FFF2-40B4-BE49-F238E27FC236}">
                <a16:creationId xmlns:a16="http://schemas.microsoft.com/office/drawing/2014/main" id="{615500C7-3A50-4AAE-94C5-54678988D064}"/>
              </a:ext>
            </a:extLst>
          </p:cNvPr>
          <p:cNvSpPr/>
          <p:nvPr/>
        </p:nvSpPr>
        <p:spPr>
          <a:xfrm>
            <a:off x="5889626" y="1883884"/>
            <a:ext cx="5272088" cy="412162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30900841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2588263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88"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13</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10. (Робертсон) Информация, подвергшаяся аудиторской проверке более полезна, чем не подвергавшаяся ей</a:t>
            </a:r>
            <a:endParaRPr lang="ru-RU" sz="2800" spc="-4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5272085" cy="4513263"/>
          </a:xfrm>
        </p:spPr>
        <p:txBody>
          <a:bodyPr/>
          <a:lstStyle/>
          <a:p>
            <a:pPr marL="0" lvl="0" indent="0">
              <a:spcBef>
                <a:spcPts val="0"/>
              </a:spcBef>
              <a:spcAft>
                <a:spcPts val="600"/>
              </a:spcAft>
              <a:buNone/>
            </a:pPr>
            <a:r>
              <a:rPr lang="ru-RU" sz="1600" dirty="0"/>
              <a:t>Общественная функция аудитора таким образом заключается в повышении ценности финансовой информации, придании  отчетности добавочной стоимости Полезность отчетных данных прямо пропорциональна степени их  </a:t>
            </a:r>
            <a:r>
              <a:rPr lang="ru-RU" sz="1600" dirty="0" err="1"/>
              <a:t>проверенности</a:t>
            </a:r>
            <a:r>
              <a:rPr lang="ru-RU" sz="1600" dirty="0"/>
              <a:t>. </a:t>
            </a:r>
            <a:br>
              <a:rPr lang="ru-RU" sz="1600" dirty="0"/>
            </a:br>
            <a:r>
              <a:rPr lang="ru-RU" sz="1600" dirty="0"/>
              <a:t>Чем   надежнее доказательства, полученные </a:t>
            </a:r>
            <a:br>
              <a:rPr lang="ru-RU" sz="1600" dirty="0"/>
            </a:br>
            <a:r>
              <a:rPr lang="ru-RU" sz="1600" dirty="0"/>
              <a:t>по проверенным данным, тем они полезнее с точки зрения внешних пользователей финансовой отчетности</a:t>
            </a:r>
          </a:p>
        </p:txBody>
      </p:sp>
      <p:sp>
        <p:nvSpPr>
          <p:cNvPr id="3" name="Rectangle 2">
            <a:extLst>
              <a:ext uri="{FF2B5EF4-FFF2-40B4-BE49-F238E27FC236}">
                <a16:creationId xmlns:a16="http://schemas.microsoft.com/office/drawing/2014/main" id="{615500C7-3A50-4AAE-94C5-54678988D064}"/>
              </a:ext>
            </a:extLst>
          </p:cNvPr>
          <p:cNvSpPr/>
          <p:nvPr/>
        </p:nvSpPr>
        <p:spPr>
          <a:xfrm>
            <a:off x="5889625" y="1490663"/>
            <a:ext cx="5272089" cy="4514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25316153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E46333-236E-404A-9C17-BEA43DF7AAF8}"/>
              </a:ext>
            </a:extLst>
          </p:cNvPr>
          <p:cNvGraphicFramePr>
            <a:graphicFrameLocks noChangeAspect="1"/>
          </p:cNvGraphicFramePr>
          <p:nvPr>
            <p:custDataLst>
              <p:tags r:id="rId2"/>
            </p:custDataLst>
            <p:extLst>
              <p:ext uri="{D42A27DB-BD31-4B8C-83A1-F6EECF244321}">
                <p14:modId xmlns:p14="http://schemas.microsoft.com/office/powerpoint/2010/main" val="1682303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160"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744458E-F75A-45B1-97A6-5EF5613AA67D}"/>
              </a:ext>
            </a:extLst>
          </p:cNvPr>
          <p:cNvSpPr>
            <a:spLocks noGrp="1"/>
          </p:cNvSpPr>
          <p:nvPr>
            <p:ph type="body" sz="quarter" idx="30"/>
          </p:nvPr>
        </p:nvSpPr>
        <p:spPr/>
        <p:txBody>
          <a:bodyPr/>
          <a:lstStyle/>
          <a:p>
            <a:pPr>
              <a:spcAft>
                <a:spcPts val="600"/>
              </a:spcAft>
            </a:pPr>
            <a:r>
              <a:rPr lang="ru-RU" dirty="0"/>
              <a:t>Русская Википедия</a:t>
            </a:r>
            <a:endParaRPr lang="en-US" dirty="0"/>
          </a:p>
          <a:p>
            <a:pPr>
              <a:spcAft>
                <a:spcPts val="600"/>
              </a:spcAft>
            </a:pPr>
            <a:r>
              <a:rPr lang="ru-RU" sz="1600" dirty="0">
                <a:solidFill>
                  <a:schemeClr val="tx1"/>
                </a:solidFill>
                <a:latin typeface="+mn-lt"/>
              </a:rPr>
              <a:t>(лат.</a:t>
            </a:r>
            <a:r>
              <a:rPr lang="en-US" sz="1600" dirty="0">
                <a:solidFill>
                  <a:schemeClr val="tx1"/>
                </a:solidFill>
                <a:latin typeface="+mn-lt"/>
              </a:rPr>
              <a:t> </a:t>
            </a:r>
            <a:r>
              <a:rPr lang="la-Latn" sz="1600" i="1" dirty="0">
                <a:solidFill>
                  <a:schemeClr val="tx1"/>
                </a:solidFill>
                <a:latin typeface="+mn-lt"/>
              </a:rPr>
              <a:t>professio</a:t>
            </a:r>
            <a:r>
              <a:rPr lang="ru-RU" sz="1600" dirty="0">
                <a:solidFill>
                  <a:schemeClr val="tx1"/>
                </a:solidFill>
                <a:latin typeface="+mn-lt"/>
              </a:rPr>
              <a:t>; от</a:t>
            </a:r>
            <a:r>
              <a:rPr lang="en-US" sz="1600" dirty="0">
                <a:solidFill>
                  <a:schemeClr val="tx1"/>
                </a:solidFill>
                <a:latin typeface="+mn-lt"/>
              </a:rPr>
              <a:t> </a:t>
            </a:r>
            <a:r>
              <a:rPr lang="la-Latn" sz="1600" i="1" dirty="0">
                <a:solidFill>
                  <a:schemeClr val="tx1"/>
                </a:solidFill>
                <a:latin typeface="+mn-lt"/>
              </a:rPr>
              <a:t>profiteor</a:t>
            </a:r>
            <a:r>
              <a:rPr lang="en-US" sz="1600" dirty="0">
                <a:solidFill>
                  <a:schemeClr val="tx1"/>
                </a:solidFill>
                <a:latin typeface="+mn-lt"/>
              </a:rPr>
              <a:t> </a:t>
            </a:r>
            <a:r>
              <a:rPr lang="ru-RU" sz="1600" dirty="0">
                <a:solidFill>
                  <a:schemeClr val="tx1"/>
                </a:solidFill>
                <a:latin typeface="+mn-lt"/>
              </a:rPr>
              <a:t>— «объявляю своим делом»)</a:t>
            </a:r>
            <a:r>
              <a:rPr lang="en-US" sz="1600" dirty="0">
                <a:solidFill>
                  <a:schemeClr val="tx1"/>
                </a:solidFill>
                <a:latin typeface="+mn-lt"/>
              </a:rPr>
              <a:t> </a:t>
            </a:r>
            <a:r>
              <a:rPr lang="ru-RU" sz="1600" dirty="0">
                <a:solidFill>
                  <a:schemeClr val="tx1"/>
                </a:solidFill>
                <a:latin typeface="+mn-lt"/>
              </a:rPr>
              <a:t>— род</a:t>
            </a:r>
            <a:r>
              <a:rPr lang="en-US" sz="1600" dirty="0">
                <a:solidFill>
                  <a:schemeClr val="tx1"/>
                </a:solidFill>
                <a:latin typeface="+mn-lt"/>
              </a:rPr>
              <a:t> </a:t>
            </a:r>
            <a:r>
              <a:rPr lang="ru-RU" sz="1600" dirty="0">
                <a:solidFill>
                  <a:schemeClr val="tx1"/>
                </a:solidFill>
                <a:latin typeface="+mn-lt"/>
              </a:rPr>
              <a:t>трудовой</a:t>
            </a:r>
            <a:r>
              <a:rPr lang="en-US" sz="1600" dirty="0">
                <a:solidFill>
                  <a:schemeClr val="tx1"/>
                </a:solidFill>
                <a:latin typeface="+mn-lt"/>
              </a:rPr>
              <a:t> </a:t>
            </a:r>
            <a:r>
              <a:rPr lang="ru-RU" sz="1600" dirty="0">
                <a:solidFill>
                  <a:schemeClr val="tx1"/>
                </a:solidFill>
                <a:latin typeface="+mn-lt"/>
              </a:rPr>
              <a:t>деятельности</a:t>
            </a:r>
            <a:r>
              <a:rPr lang="en-US" sz="1600" dirty="0">
                <a:solidFill>
                  <a:schemeClr val="tx1"/>
                </a:solidFill>
                <a:latin typeface="+mn-lt"/>
              </a:rPr>
              <a:t> </a:t>
            </a:r>
            <a:r>
              <a:rPr lang="ru-RU" sz="1600" dirty="0">
                <a:solidFill>
                  <a:schemeClr val="tx1"/>
                </a:solidFill>
                <a:latin typeface="+mn-lt"/>
              </a:rPr>
              <a:t>человека, обычно его источник существования. Требует владения</a:t>
            </a:r>
            <a:r>
              <a:rPr lang="en-US" sz="1600" dirty="0">
                <a:solidFill>
                  <a:schemeClr val="tx1"/>
                </a:solidFill>
                <a:latin typeface="+mn-lt"/>
              </a:rPr>
              <a:t> </a:t>
            </a:r>
            <a:r>
              <a:rPr lang="ru-RU" sz="1600" dirty="0">
                <a:solidFill>
                  <a:schemeClr val="tx1"/>
                </a:solidFill>
                <a:latin typeface="+mn-lt"/>
              </a:rPr>
              <a:t>теоретическими знаниями</a:t>
            </a:r>
            <a:r>
              <a:rPr lang="en-US" sz="1600" dirty="0">
                <a:solidFill>
                  <a:schemeClr val="tx1"/>
                </a:solidFill>
                <a:latin typeface="+mn-lt"/>
              </a:rPr>
              <a:t> </a:t>
            </a:r>
            <a:br>
              <a:rPr lang="en-US" sz="1600" dirty="0">
                <a:solidFill>
                  <a:schemeClr val="tx1"/>
                </a:solidFill>
                <a:latin typeface="+mn-lt"/>
              </a:rPr>
            </a:br>
            <a:r>
              <a:rPr lang="ru-RU" sz="1600" dirty="0">
                <a:solidFill>
                  <a:schemeClr val="tx1"/>
                </a:solidFill>
                <a:latin typeface="+mn-lt"/>
              </a:rPr>
              <a:t>и практическими</a:t>
            </a:r>
            <a:r>
              <a:rPr lang="en-US" sz="1600" dirty="0">
                <a:solidFill>
                  <a:schemeClr val="tx1"/>
                </a:solidFill>
                <a:latin typeface="+mn-lt"/>
              </a:rPr>
              <a:t> </a:t>
            </a:r>
            <a:r>
              <a:rPr lang="ru-RU" sz="1600" dirty="0">
                <a:solidFill>
                  <a:schemeClr val="tx1"/>
                </a:solidFill>
                <a:latin typeface="+mn-lt"/>
              </a:rPr>
              <a:t>навыками, приобретаемыми </a:t>
            </a:r>
            <a:br>
              <a:rPr lang="en-US" sz="1600" dirty="0">
                <a:solidFill>
                  <a:schemeClr val="tx1"/>
                </a:solidFill>
                <a:latin typeface="+mn-lt"/>
              </a:rPr>
            </a:br>
            <a:r>
              <a:rPr lang="ru-RU" sz="1600" dirty="0">
                <a:solidFill>
                  <a:schemeClr val="tx1"/>
                </a:solidFill>
                <a:latin typeface="+mn-lt"/>
              </a:rPr>
              <a:t>в ходе специальной подготовки или образования.</a:t>
            </a:r>
          </a:p>
          <a:p>
            <a:pPr>
              <a:spcAft>
                <a:spcPts val="600"/>
              </a:spcAft>
            </a:pPr>
            <a:r>
              <a:rPr lang="ru-RU" dirty="0"/>
              <a:t> </a:t>
            </a:r>
          </a:p>
          <a:p>
            <a:pPr>
              <a:spcAft>
                <a:spcPts val="600"/>
              </a:spcAft>
            </a:pPr>
            <a:endParaRPr lang="ru-RU" dirty="0"/>
          </a:p>
        </p:txBody>
      </p:sp>
      <p:sp>
        <p:nvSpPr>
          <p:cNvPr id="6" name="Slide Number Placeholder 5">
            <a:extLst>
              <a:ext uri="{FF2B5EF4-FFF2-40B4-BE49-F238E27FC236}">
                <a16:creationId xmlns:a16="http://schemas.microsoft.com/office/drawing/2014/main" id="{F8741AE4-6DFD-48C5-8D56-AF3822658EF3}"/>
              </a:ext>
            </a:extLst>
          </p:cNvPr>
          <p:cNvSpPr>
            <a:spLocks noGrp="1"/>
          </p:cNvSpPr>
          <p:nvPr>
            <p:ph type="sldNum" sz="quarter" idx="4"/>
          </p:nvPr>
        </p:nvSpPr>
        <p:spPr/>
        <p:txBody>
          <a:bodyPr/>
          <a:lstStyle/>
          <a:p>
            <a:fld id="{41EDA0AC-921D-4240-B96C-50D453752670}" type="slidenum">
              <a:rPr lang="ru-RU" smtClean="0"/>
              <a:pPr/>
              <a:t>14</a:t>
            </a:fld>
            <a:endParaRPr lang="ru-RU" dirty="0"/>
          </a:p>
        </p:txBody>
      </p:sp>
      <p:sp>
        <p:nvSpPr>
          <p:cNvPr id="8" name="Text Placeholder 7">
            <a:extLst>
              <a:ext uri="{FF2B5EF4-FFF2-40B4-BE49-F238E27FC236}">
                <a16:creationId xmlns:a16="http://schemas.microsoft.com/office/drawing/2014/main" id="{59BE8B14-D2DA-4BF6-894A-F69E3C7B901B}"/>
              </a:ext>
            </a:extLst>
          </p:cNvPr>
          <p:cNvSpPr>
            <a:spLocks noGrp="1"/>
          </p:cNvSpPr>
          <p:nvPr>
            <p:ph type="body" sz="quarter" idx="36"/>
          </p:nvPr>
        </p:nvSpPr>
        <p:spPr/>
        <p:txBody>
          <a:bodyPr/>
          <a:lstStyle/>
          <a:p>
            <a:pPr>
              <a:spcAft>
                <a:spcPts val="600"/>
              </a:spcAft>
            </a:pPr>
            <a:r>
              <a:rPr lang="ru-RU" dirty="0"/>
              <a:t>Английская Википедия</a:t>
            </a:r>
            <a:endParaRPr lang="en-US" dirty="0"/>
          </a:p>
          <a:p>
            <a:pPr>
              <a:spcAft>
                <a:spcPts val="600"/>
              </a:spcAft>
            </a:pPr>
            <a:r>
              <a:rPr lang="en-US" sz="1600" dirty="0">
                <a:solidFill>
                  <a:schemeClr val="tx1"/>
                </a:solidFill>
                <a:latin typeface="+mn-lt"/>
              </a:rPr>
              <a:t>A profession is a vocation founded upon specialized educational training, the purpose of which is to supply disinterested objective counsel and service to others, </a:t>
            </a:r>
            <a:br>
              <a:rPr lang="en-US" sz="1600" dirty="0">
                <a:solidFill>
                  <a:schemeClr val="tx1"/>
                </a:solidFill>
                <a:latin typeface="+mn-lt"/>
              </a:rPr>
            </a:br>
            <a:r>
              <a:rPr lang="en-US" sz="1600" dirty="0">
                <a:solidFill>
                  <a:schemeClr val="tx1"/>
                </a:solidFill>
                <a:latin typeface="+mn-lt"/>
              </a:rPr>
              <a:t>for a direct and definite compensation, wholly apart from expectation of other business gain. </a:t>
            </a:r>
            <a:r>
              <a:rPr lang="ru-RU" sz="1600" dirty="0">
                <a:solidFill>
                  <a:schemeClr val="tx1"/>
                </a:solidFill>
                <a:latin typeface="+mn-lt"/>
              </a:rPr>
              <a:t>Р</a:t>
            </a:r>
            <a:r>
              <a:rPr lang="en-US" sz="1600" dirty="0" err="1">
                <a:solidFill>
                  <a:schemeClr val="tx1"/>
                </a:solidFill>
                <a:latin typeface="+mn-lt"/>
              </a:rPr>
              <a:t>rofession</a:t>
            </a:r>
            <a:r>
              <a:rPr lang="en-US" sz="1600" dirty="0">
                <a:solidFill>
                  <a:schemeClr val="tx1"/>
                </a:solidFill>
                <a:latin typeface="+mn-lt"/>
              </a:rPr>
              <a:t> is not a trade and not an industry.</a:t>
            </a:r>
            <a:endParaRPr lang="ru-RU" sz="1600" dirty="0">
              <a:solidFill>
                <a:schemeClr val="tx1"/>
              </a:solidFill>
              <a:latin typeface="+mn-lt"/>
            </a:endParaRPr>
          </a:p>
          <a:p>
            <a:pPr>
              <a:spcAft>
                <a:spcPts val="600"/>
              </a:spcAft>
            </a:pPr>
            <a:endParaRPr lang="ru-RU" dirty="0"/>
          </a:p>
          <a:p>
            <a:pPr>
              <a:spcAft>
                <a:spcPts val="600"/>
              </a:spcAft>
            </a:pPr>
            <a:endParaRPr lang="ru-RU" dirty="0"/>
          </a:p>
        </p:txBody>
      </p:sp>
      <p:sp>
        <p:nvSpPr>
          <p:cNvPr id="9" name="Title 8">
            <a:extLst>
              <a:ext uri="{FF2B5EF4-FFF2-40B4-BE49-F238E27FC236}">
                <a16:creationId xmlns:a16="http://schemas.microsoft.com/office/drawing/2014/main" id="{9D6B2DC8-44A2-4F88-A022-31BBE5C9DAB8}"/>
              </a:ext>
            </a:extLst>
          </p:cNvPr>
          <p:cNvSpPr>
            <a:spLocks noGrp="1"/>
          </p:cNvSpPr>
          <p:nvPr>
            <p:ph type="title"/>
          </p:nvPr>
        </p:nvSpPr>
        <p:spPr/>
        <p:txBody>
          <a:bodyPr vert="horz"/>
          <a:lstStyle/>
          <a:p>
            <a:r>
              <a:rPr lang="ru-RU" sz="2800" dirty="0"/>
              <a:t>Профессия</a:t>
            </a:r>
            <a:br>
              <a:rPr lang="ru-RU" sz="2800" dirty="0"/>
            </a:br>
            <a:endParaRPr lang="ru-RU" sz="2800" dirty="0"/>
          </a:p>
        </p:txBody>
      </p:sp>
      <p:sp>
        <p:nvSpPr>
          <p:cNvPr id="13" name="Rectangle 12">
            <a:extLst>
              <a:ext uri="{FF2B5EF4-FFF2-40B4-BE49-F238E27FC236}">
                <a16:creationId xmlns:a16="http://schemas.microsoft.com/office/drawing/2014/main" id="{7F218983-75BB-4478-930D-20F4143493D2}"/>
              </a:ext>
            </a:extLst>
          </p:cNvPr>
          <p:cNvSpPr/>
          <p:nvPr/>
        </p:nvSpPr>
        <p:spPr>
          <a:xfrm>
            <a:off x="360363" y="3743325"/>
            <a:ext cx="10799762" cy="2260601"/>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34907758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2116363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206"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Placeholder 15">
            <a:extLst>
              <a:ext uri="{FF2B5EF4-FFF2-40B4-BE49-F238E27FC236}">
                <a16:creationId xmlns:a16="http://schemas.microsoft.com/office/drawing/2014/main" id="{87136554-B4FD-4A7D-B622-D4A2095CE439}"/>
              </a:ext>
            </a:extLst>
          </p:cNvPr>
          <p:cNvPicPr>
            <a:picLocks noGrp="1" noChangeAspect="1"/>
          </p:cNvPicPr>
          <p:nvPr>
            <p:ph type="pic" sz="quarter" idx="35"/>
          </p:nvPr>
        </p:nvPicPr>
        <p:blipFill>
          <a:blip r:embed="rId6" cstate="email">
            <a:extLst>
              <a:ext uri="{28A0092B-C50C-407E-A947-70E740481C1C}">
                <a14:useLocalDpi xmlns:a14="http://schemas.microsoft.com/office/drawing/2010/main"/>
              </a:ext>
            </a:extLst>
          </a:blip>
          <a:srcRect/>
          <a:stretch>
            <a:fillRect/>
          </a:stretch>
        </p:blipFill>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pPr/>
              <a:t>15</a:t>
            </a:fld>
            <a:endParaRPr lang="ru-RU" dirty="0"/>
          </a:p>
        </p:txBody>
      </p:sp>
      <p:sp>
        <p:nvSpPr>
          <p:cNvPr id="10" name="Title 9">
            <a:extLst>
              <a:ext uri="{FF2B5EF4-FFF2-40B4-BE49-F238E27FC236}">
                <a16:creationId xmlns:a16="http://schemas.microsoft.com/office/drawing/2014/main" id="{698F2F64-0587-421D-854A-DC562F0B2323}"/>
              </a:ext>
            </a:extLst>
          </p:cNvPr>
          <p:cNvSpPr>
            <a:spLocks noGrp="1"/>
          </p:cNvSpPr>
          <p:nvPr>
            <p:ph type="title"/>
          </p:nvPr>
        </p:nvSpPr>
        <p:spPr/>
        <p:txBody>
          <a:bodyPr vert="horz"/>
          <a:lstStyle/>
          <a:p>
            <a:r>
              <a:rPr lang="ru-RU" sz="2800" dirty="0"/>
              <a:t>Отличия профессии от других родов деятельности </a:t>
            </a:r>
          </a:p>
        </p:txBody>
      </p:sp>
      <p:sp>
        <p:nvSpPr>
          <p:cNvPr id="11" name="Text Placeholder 10">
            <a:extLst>
              <a:ext uri="{FF2B5EF4-FFF2-40B4-BE49-F238E27FC236}">
                <a16:creationId xmlns:a16="http://schemas.microsoft.com/office/drawing/2014/main" id="{D98063DD-CF60-44D0-A13F-18D0CC138102}"/>
              </a:ext>
            </a:extLst>
          </p:cNvPr>
          <p:cNvSpPr>
            <a:spLocks noGrp="1"/>
          </p:cNvSpPr>
          <p:nvPr>
            <p:ph type="body" sz="quarter" idx="42"/>
          </p:nvPr>
        </p:nvSpPr>
        <p:spPr>
          <a:xfrm>
            <a:off x="360366" y="1489073"/>
            <a:ext cx="5270497" cy="3752043"/>
          </a:xfrm>
        </p:spPr>
        <p:txBody>
          <a:bodyPr/>
          <a:lstStyle/>
          <a:p>
            <a:pPr marL="180000" lvl="0" indent="-180000">
              <a:spcBef>
                <a:spcPts val="0"/>
              </a:spcBef>
              <a:spcAft>
                <a:spcPts val="600"/>
              </a:spcAft>
              <a:tabLst>
                <a:tab pos="176213" algn="l"/>
              </a:tabLst>
            </a:pPr>
            <a:r>
              <a:rPr lang="ru-RU" sz="1600" dirty="0"/>
              <a:t>Предполагает полную занятость, посвященность именно данной деятельности;</a:t>
            </a:r>
          </a:p>
          <a:p>
            <a:pPr marL="180000" lvl="0" indent="-180000">
              <a:spcBef>
                <a:spcPts val="0"/>
              </a:spcBef>
              <a:spcAft>
                <a:spcPts val="600"/>
              </a:spcAft>
            </a:pPr>
            <a:r>
              <a:rPr lang="ru-RU" sz="1600" dirty="0"/>
              <a:t>требует специального образования;</a:t>
            </a:r>
          </a:p>
          <a:p>
            <a:pPr marL="180000" lvl="0" indent="-180000">
              <a:spcBef>
                <a:spcPts val="0"/>
              </a:spcBef>
              <a:spcAft>
                <a:spcPts val="600"/>
              </a:spcAft>
            </a:pPr>
            <a:r>
              <a:rPr lang="ru-RU" sz="1600" dirty="0"/>
              <a:t>требует университетского (высшего) образования;</a:t>
            </a:r>
          </a:p>
          <a:p>
            <a:pPr marL="180000" lvl="0" indent="-180000">
              <a:spcBef>
                <a:spcPts val="0"/>
              </a:spcBef>
              <a:spcAft>
                <a:spcPts val="600"/>
              </a:spcAft>
            </a:pPr>
            <a:r>
              <a:rPr lang="ru-RU" sz="1600" dirty="0"/>
              <a:t>требует создания профессиональных </a:t>
            </a:r>
            <a:br>
              <a:rPr lang="en-US" sz="1600" dirty="0"/>
            </a:br>
            <a:r>
              <a:rPr lang="ru-RU" sz="1600" dirty="0"/>
              <a:t>обществ (СРО);</a:t>
            </a:r>
          </a:p>
          <a:p>
            <a:pPr marL="180000" lvl="0" indent="-180000">
              <a:spcBef>
                <a:spcPts val="0"/>
              </a:spcBef>
              <a:spcAft>
                <a:spcPts val="600"/>
              </a:spcAft>
            </a:pPr>
            <a:r>
              <a:rPr lang="ru-RU" sz="1600" dirty="0"/>
              <a:t>требует общих норм поведения (кодексов этики);</a:t>
            </a:r>
          </a:p>
          <a:p>
            <a:pPr marL="180000" lvl="0" indent="-180000">
              <a:spcBef>
                <a:spcPts val="0"/>
              </a:spcBef>
              <a:spcAft>
                <a:spcPts val="600"/>
              </a:spcAft>
            </a:pPr>
            <a:r>
              <a:rPr lang="ru-RU" sz="1600" dirty="0"/>
              <a:t>особое государственное регулирование;</a:t>
            </a:r>
          </a:p>
          <a:p>
            <a:pPr marL="180000" lvl="0" indent="-180000">
              <a:spcBef>
                <a:spcPts val="0"/>
              </a:spcBef>
              <a:spcAft>
                <a:spcPts val="600"/>
              </a:spcAft>
            </a:pPr>
            <a:r>
              <a:rPr lang="ru-RU" sz="1600" dirty="0"/>
              <a:t>монопольные права на деятельность;</a:t>
            </a:r>
          </a:p>
          <a:p>
            <a:pPr marL="180000" lvl="0" indent="-180000">
              <a:spcBef>
                <a:spcPts val="0"/>
              </a:spcBef>
              <a:spcAft>
                <a:spcPts val="600"/>
              </a:spcAft>
            </a:pPr>
            <a:r>
              <a:rPr lang="ru-RU" sz="1600" dirty="0"/>
              <a:t>действие в общественных интересах.</a:t>
            </a:r>
          </a:p>
          <a:p>
            <a:pPr marL="180000" indent="-180000">
              <a:spcBef>
                <a:spcPts val="0"/>
              </a:spcBef>
              <a:spcAft>
                <a:spcPts val="600"/>
              </a:spcAft>
            </a:pPr>
            <a:endParaRPr lang="ru-RU" sz="1600" dirty="0"/>
          </a:p>
        </p:txBody>
      </p:sp>
    </p:spTree>
    <p:extLst>
      <p:ext uri="{BB962C8B-B14F-4D97-AF65-F5344CB8AC3E}">
        <p14:creationId xmlns:p14="http://schemas.microsoft.com/office/powerpoint/2010/main" val="37502963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944040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3230"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8B6C08B9-9FC2-4366-8DD5-0F7B3FE1B1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Placeholder 4">
            <a:extLst>
              <a:ext uri="{FF2B5EF4-FFF2-40B4-BE49-F238E27FC236}">
                <a16:creationId xmlns:a16="http://schemas.microsoft.com/office/drawing/2014/main" id="{3E98C2B8-B0F3-4118-B89B-7085500A9791}"/>
              </a:ext>
            </a:extLst>
          </p:cNvPr>
          <p:cNvPicPr>
            <a:picLocks noGrp="1" noChangeAspect="1"/>
          </p:cNvPicPr>
          <p:nvPr>
            <p:ph type="pic" sz="quarter" idx="35"/>
          </p:nvPr>
        </p:nvPicPr>
        <p:blipFill>
          <a:blip r:embed="rId6" cstate="email">
            <a:extLst>
              <a:ext uri="{28A0092B-C50C-407E-A947-70E740481C1C}">
                <a14:useLocalDpi xmlns:a14="http://schemas.microsoft.com/office/drawing/2010/main"/>
              </a:ext>
            </a:extLst>
          </a:blip>
          <a:srcRect/>
          <a:stretch>
            <a:fillRect/>
          </a:stretch>
        </p:blipFill>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pPr/>
              <a:t>16</a:t>
            </a:fld>
            <a:endParaRPr lang="ru-RU" dirty="0"/>
          </a:p>
        </p:txBody>
      </p:sp>
      <p:sp>
        <p:nvSpPr>
          <p:cNvPr id="10" name="Title 9">
            <a:extLst>
              <a:ext uri="{FF2B5EF4-FFF2-40B4-BE49-F238E27FC236}">
                <a16:creationId xmlns:a16="http://schemas.microsoft.com/office/drawing/2014/main" id="{698F2F64-0587-421D-854A-DC562F0B2323}"/>
              </a:ext>
            </a:extLst>
          </p:cNvPr>
          <p:cNvSpPr>
            <a:spLocks noGrp="1"/>
          </p:cNvSpPr>
          <p:nvPr>
            <p:ph type="title"/>
          </p:nvPr>
        </p:nvSpPr>
        <p:spPr/>
        <p:txBody>
          <a:bodyPr vert="horz"/>
          <a:lstStyle/>
          <a:p>
            <a:r>
              <a:rPr lang="ru-RU" sz="2800" dirty="0"/>
              <a:t>Профессии</a:t>
            </a:r>
          </a:p>
        </p:txBody>
      </p:sp>
      <p:sp>
        <p:nvSpPr>
          <p:cNvPr id="11" name="Text Placeholder 10">
            <a:extLst>
              <a:ext uri="{FF2B5EF4-FFF2-40B4-BE49-F238E27FC236}">
                <a16:creationId xmlns:a16="http://schemas.microsoft.com/office/drawing/2014/main" id="{D98063DD-CF60-44D0-A13F-18D0CC138102}"/>
              </a:ext>
            </a:extLst>
          </p:cNvPr>
          <p:cNvSpPr>
            <a:spLocks noGrp="1"/>
          </p:cNvSpPr>
          <p:nvPr>
            <p:ph type="body" sz="quarter" idx="42"/>
          </p:nvPr>
        </p:nvSpPr>
        <p:spPr>
          <a:xfrm>
            <a:off x="360366" y="1489073"/>
            <a:ext cx="5270497" cy="3752043"/>
          </a:xfrm>
        </p:spPr>
        <p:txBody>
          <a:bodyPr/>
          <a:lstStyle/>
          <a:p>
            <a:pPr marL="180000" lvl="0" indent="-180000">
              <a:spcBef>
                <a:spcPts val="0"/>
              </a:spcBef>
              <a:spcAft>
                <a:spcPts val="600"/>
              </a:spcAft>
              <a:tabLst>
                <a:tab pos="176213" algn="l"/>
              </a:tabLst>
            </a:pPr>
            <a:r>
              <a:rPr lang="ru-RU" sz="1600" dirty="0"/>
              <a:t>Геодезисты (межевание);                                        </a:t>
            </a:r>
          </a:p>
          <a:p>
            <a:pPr marL="180000" lvl="0" indent="-180000">
              <a:spcBef>
                <a:spcPts val="0"/>
              </a:spcBef>
              <a:spcAft>
                <a:spcPts val="600"/>
              </a:spcAft>
              <a:tabLst>
                <a:tab pos="176213" algn="l"/>
              </a:tabLst>
            </a:pPr>
            <a:r>
              <a:rPr lang="ru-RU" sz="1600" dirty="0"/>
              <a:t>врачи;</a:t>
            </a:r>
          </a:p>
          <a:p>
            <a:pPr marL="180000" lvl="0" indent="-180000">
              <a:spcBef>
                <a:spcPts val="0"/>
              </a:spcBef>
              <a:spcAft>
                <a:spcPts val="600"/>
              </a:spcAft>
              <a:tabLst>
                <a:tab pos="176213" algn="l"/>
              </a:tabLst>
            </a:pPr>
            <a:r>
              <a:rPr lang="ru-RU" sz="1600" dirty="0"/>
              <a:t>актуарии;</a:t>
            </a:r>
          </a:p>
          <a:p>
            <a:pPr marL="180000" lvl="0" indent="-180000">
              <a:spcBef>
                <a:spcPts val="0"/>
              </a:spcBef>
              <a:spcAft>
                <a:spcPts val="600"/>
              </a:spcAft>
              <a:tabLst>
                <a:tab pos="176213" algn="l"/>
              </a:tabLst>
            </a:pPr>
            <a:r>
              <a:rPr lang="ru-RU" sz="1600" dirty="0"/>
              <a:t>юристы;</a:t>
            </a:r>
          </a:p>
          <a:p>
            <a:pPr marL="180000" lvl="0" indent="-180000">
              <a:spcBef>
                <a:spcPts val="0"/>
              </a:spcBef>
              <a:spcAft>
                <a:spcPts val="600"/>
              </a:spcAft>
              <a:tabLst>
                <a:tab pos="176213" algn="l"/>
              </a:tabLst>
            </a:pPr>
            <a:r>
              <a:rPr lang="ru-RU" sz="1600" dirty="0"/>
              <a:t>дантисты;</a:t>
            </a:r>
          </a:p>
          <a:p>
            <a:pPr marL="180000" lvl="0" indent="-180000">
              <a:spcBef>
                <a:spcPts val="0"/>
              </a:spcBef>
              <a:spcAft>
                <a:spcPts val="600"/>
              </a:spcAft>
              <a:tabLst>
                <a:tab pos="176213" algn="l"/>
              </a:tabLst>
            </a:pPr>
            <a:r>
              <a:rPr lang="ru-RU" sz="1600" dirty="0"/>
              <a:t>инженеры;</a:t>
            </a:r>
          </a:p>
          <a:p>
            <a:pPr marL="180000" lvl="0" indent="-180000">
              <a:spcBef>
                <a:spcPts val="0"/>
              </a:spcBef>
              <a:spcAft>
                <a:spcPts val="600"/>
              </a:spcAft>
              <a:tabLst>
                <a:tab pos="176213" algn="l"/>
              </a:tabLst>
            </a:pPr>
            <a:r>
              <a:rPr lang="ru-RU" sz="1600" dirty="0"/>
              <a:t>архитекторы;</a:t>
            </a:r>
          </a:p>
          <a:p>
            <a:pPr marL="180000" lvl="0" indent="-180000">
              <a:spcBef>
                <a:spcPts val="0"/>
              </a:spcBef>
              <a:spcAft>
                <a:spcPts val="600"/>
              </a:spcAft>
              <a:tabLst>
                <a:tab pos="176213" algn="l"/>
              </a:tabLst>
            </a:pPr>
            <a:r>
              <a:rPr lang="ru-RU" sz="1600" dirty="0"/>
              <a:t>бухгалтеры;</a:t>
            </a:r>
          </a:p>
          <a:p>
            <a:pPr marL="180000" lvl="0" indent="-180000">
              <a:spcBef>
                <a:spcPts val="0"/>
              </a:spcBef>
              <a:spcAft>
                <a:spcPts val="600"/>
              </a:spcAft>
              <a:tabLst>
                <a:tab pos="176213" algn="l"/>
              </a:tabLst>
            </a:pPr>
            <a:r>
              <a:rPr lang="ru-RU" sz="1600" dirty="0"/>
              <a:t>фармацевты;</a:t>
            </a:r>
          </a:p>
          <a:p>
            <a:pPr marL="180000" lvl="0" indent="-180000">
              <a:spcBef>
                <a:spcPts val="0"/>
              </a:spcBef>
              <a:spcAft>
                <a:spcPts val="600"/>
              </a:spcAft>
              <a:tabLst>
                <a:tab pos="176213" algn="l"/>
              </a:tabLst>
            </a:pPr>
            <a:r>
              <a:rPr lang="ru-RU" sz="1600" dirty="0"/>
              <a:t>медсестры;</a:t>
            </a:r>
          </a:p>
          <a:p>
            <a:pPr marL="180000" lvl="0" indent="-180000">
              <a:spcBef>
                <a:spcPts val="0"/>
              </a:spcBef>
              <a:spcAft>
                <a:spcPts val="600"/>
              </a:spcAft>
              <a:tabLst>
                <a:tab pos="176213" algn="l"/>
              </a:tabLst>
            </a:pPr>
            <a:r>
              <a:rPr lang="ru-RU" sz="1600" dirty="0"/>
              <a:t>ветеринары;</a:t>
            </a:r>
          </a:p>
          <a:p>
            <a:pPr marL="180000" lvl="0" indent="-180000">
              <a:spcBef>
                <a:spcPts val="0"/>
              </a:spcBef>
              <a:spcAft>
                <a:spcPts val="600"/>
              </a:spcAft>
              <a:tabLst>
                <a:tab pos="176213" algn="l"/>
              </a:tabLst>
            </a:pPr>
            <a:r>
              <a:rPr lang="ru-RU" sz="1600" dirty="0"/>
              <a:t>психологи;</a:t>
            </a:r>
          </a:p>
          <a:p>
            <a:pPr marL="180000" lvl="0" indent="-180000">
              <a:spcBef>
                <a:spcPts val="0"/>
              </a:spcBef>
              <a:spcAft>
                <a:spcPts val="600"/>
              </a:spcAft>
              <a:tabLst>
                <a:tab pos="176213" algn="l"/>
              </a:tabLst>
            </a:pPr>
            <a:r>
              <a:rPr lang="ru-RU" sz="1600" dirty="0"/>
              <a:t>учителя.</a:t>
            </a:r>
          </a:p>
        </p:txBody>
      </p:sp>
    </p:spTree>
    <p:extLst>
      <p:ext uri="{BB962C8B-B14F-4D97-AF65-F5344CB8AC3E}">
        <p14:creationId xmlns:p14="http://schemas.microsoft.com/office/powerpoint/2010/main" val="8087908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E46333-236E-404A-9C17-BEA43DF7AAF8}"/>
              </a:ext>
            </a:extLst>
          </p:cNvPr>
          <p:cNvGraphicFramePr>
            <a:graphicFrameLocks noChangeAspect="1"/>
          </p:cNvGraphicFramePr>
          <p:nvPr>
            <p:custDataLst>
              <p:tags r:id="rId2"/>
            </p:custDataLst>
            <p:extLst>
              <p:ext uri="{D42A27DB-BD31-4B8C-83A1-F6EECF244321}">
                <p14:modId xmlns:p14="http://schemas.microsoft.com/office/powerpoint/2010/main" val="2315523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4254" name="think-cell Slide" r:id="rId4" imgW="395" imgH="396" progId="TCLayout.ActiveDocument.1">
                  <p:embed/>
                </p:oleObj>
              </mc:Choice>
              <mc:Fallback>
                <p:oleObj name="think-cell Slide" r:id="rId4" imgW="395" imgH="396" progId="TCLayout.ActiveDocument.1">
                  <p:embed/>
                  <p:pic>
                    <p:nvPicPr>
                      <p:cNvPr id="12" name="Object 11" hidden="1">
                        <a:extLst>
                          <a:ext uri="{FF2B5EF4-FFF2-40B4-BE49-F238E27FC236}">
                            <a16:creationId xmlns:a16="http://schemas.microsoft.com/office/drawing/2014/main" id="{F6E46333-236E-404A-9C17-BEA43DF7A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F8741AE4-6DFD-48C5-8D56-AF3822658EF3}"/>
              </a:ext>
            </a:extLst>
          </p:cNvPr>
          <p:cNvSpPr>
            <a:spLocks noGrp="1"/>
          </p:cNvSpPr>
          <p:nvPr>
            <p:ph type="sldNum" sz="quarter" idx="4"/>
          </p:nvPr>
        </p:nvSpPr>
        <p:spPr/>
        <p:txBody>
          <a:bodyPr/>
          <a:lstStyle/>
          <a:p>
            <a:fld id="{41EDA0AC-921D-4240-B96C-50D453752670}" type="slidenum">
              <a:rPr lang="ru-RU" smtClean="0"/>
              <a:pPr/>
              <a:t>17</a:t>
            </a:fld>
            <a:endParaRPr lang="ru-RU" dirty="0"/>
          </a:p>
        </p:txBody>
      </p:sp>
      <p:sp>
        <p:nvSpPr>
          <p:cNvPr id="9" name="Title 8">
            <a:extLst>
              <a:ext uri="{FF2B5EF4-FFF2-40B4-BE49-F238E27FC236}">
                <a16:creationId xmlns:a16="http://schemas.microsoft.com/office/drawing/2014/main" id="{9D6B2DC8-44A2-4F88-A022-31BBE5C9DAB8}"/>
              </a:ext>
            </a:extLst>
          </p:cNvPr>
          <p:cNvSpPr>
            <a:spLocks noGrp="1"/>
          </p:cNvSpPr>
          <p:nvPr>
            <p:ph type="title"/>
          </p:nvPr>
        </p:nvSpPr>
        <p:spPr/>
        <p:txBody>
          <a:bodyPr vert="horz"/>
          <a:lstStyle/>
          <a:p>
            <a:r>
              <a:rPr lang="ru-RU" sz="2800" dirty="0"/>
              <a:t>Иммануил Кант (</a:t>
            </a:r>
            <a:r>
              <a:rPr lang="en-US" sz="2800" dirty="0"/>
              <a:t>Immanuel Kant)</a:t>
            </a:r>
            <a:r>
              <a:rPr lang="ru-RU" sz="2800" dirty="0"/>
              <a:t> </a:t>
            </a:r>
            <a:r>
              <a:rPr lang="en-US" sz="2800" dirty="0"/>
              <a:t>1724 – 1804 </a:t>
            </a:r>
            <a:r>
              <a:rPr lang="ru-RU" sz="2800" dirty="0"/>
              <a:t>гг. </a:t>
            </a:r>
          </a:p>
        </p:txBody>
      </p:sp>
      <p:sp>
        <p:nvSpPr>
          <p:cNvPr id="10" name="Text Placeholder 9">
            <a:extLst>
              <a:ext uri="{FF2B5EF4-FFF2-40B4-BE49-F238E27FC236}">
                <a16:creationId xmlns:a16="http://schemas.microsoft.com/office/drawing/2014/main" id="{0F0C9AB1-EEF6-4DF3-8429-C668532553D3}"/>
              </a:ext>
            </a:extLst>
          </p:cNvPr>
          <p:cNvSpPr>
            <a:spLocks noGrp="1"/>
          </p:cNvSpPr>
          <p:nvPr>
            <p:ph type="body" sz="quarter" idx="38"/>
          </p:nvPr>
        </p:nvSpPr>
        <p:spPr>
          <a:xfrm>
            <a:off x="4046537" y="1490663"/>
            <a:ext cx="7113587" cy="3750453"/>
          </a:xfrm>
        </p:spPr>
        <p:txBody>
          <a:bodyPr/>
          <a:lstStyle/>
          <a:p>
            <a:pPr marL="0" indent="0">
              <a:spcBef>
                <a:spcPts val="0"/>
              </a:spcBef>
              <a:spcAft>
                <a:spcPts val="600"/>
              </a:spcAft>
              <a:buNone/>
            </a:pPr>
            <a:r>
              <a:rPr lang="ru-RU" sz="1600" dirty="0"/>
              <a:t>Две вещи наполняют душу всегда новым и все более сильным удивлением и благоговением, чем чаще и продолжительнее мы размышляем о них, — это звездное небо надо мной и моральный закон </a:t>
            </a:r>
            <a:br>
              <a:rPr lang="en-US" sz="1600" dirty="0"/>
            </a:br>
            <a:r>
              <a:rPr lang="ru-RU" sz="1600" dirty="0"/>
              <a:t>во мне.</a:t>
            </a:r>
          </a:p>
          <a:p>
            <a:pPr marL="0" indent="0">
              <a:spcBef>
                <a:spcPts val="0"/>
              </a:spcBef>
              <a:spcAft>
                <a:spcPts val="600"/>
              </a:spcAft>
              <a:buNone/>
            </a:pPr>
            <a:r>
              <a:rPr lang="en-US" sz="1600" dirty="0" err="1"/>
              <a:t>Zwei</a:t>
            </a:r>
            <a:r>
              <a:rPr lang="en-US" sz="1600" dirty="0"/>
              <a:t> Dinge </a:t>
            </a:r>
            <a:r>
              <a:rPr lang="en-US" sz="1600" dirty="0" err="1"/>
              <a:t>erfüllen</a:t>
            </a:r>
            <a:r>
              <a:rPr lang="en-US" sz="1600" dirty="0"/>
              <a:t> das </a:t>
            </a:r>
            <a:r>
              <a:rPr lang="en-US" sz="1600" dirty="0" err="1"/>
              <a:t>Gemüt</a:t>
            </a:r>
            <a:r>
              <a:rPr lang="en-US" sz="1600" dirty="0"/>
              <a:t> </a:t>
            </a:r>
            <a:r>
              <a:rPr lang="en-US" sz="1600" dirty="0" err="1"/>
              <a:t>mit</a:t>
            </a:r>
            <a:r>
              <a:rPr lang="en-US" sz="1600" dirty="0"/>
              <a:t> </a:t>
            </a:r>
            <a:r>
              <a:rPr lang="en-US" sz="1600" dirty="0" err="1"/>
              <a:t>immer</a:t>
            </a:r>
            <a:r>
              <a:rPr lang="en-US" sz="1600" dirty="0"/>
              <a:t> </a:t>
            </a:r>
            <a:r>
              <a:rPr lang="en-US" sz="1600" dirty="0" err="1"/>
              <a:t>neuer</a:t>
            </a:r>
            <a:r>
              <a:rPr lang="en-US" sz="1600" dirty="0"/>
              <a:t> und </a:t>
            </a:r>
            <a:r>
              <a:rPr lang="en-US" sz="1600" dirty="0" err="1"/>
              <a:t>zunehmender</a:t>
            </a:r>
            <a:r>
              <a:rPr lang="en-US" sz="1600" dirty="0"/>
              <a:t> </a:t>
            </a:r>
            <a:r>
              <a:rPr lang="en-US" sz="1600" dirty="0" err="1"/>
              <a:t>Bewunderung</a:t>
            </a:r>
            <a:r>
              <a:rPr lang="en-US" sz="1600" dirty="0"/>
              <a:t> und </a:t>
            </a:r>
            <a:r>
              <a:rPr lang="en-US" sz="1600" dirty="0" err="1"/>
              <a:t>Ehrfurcht</a:t>
            </a:r>
            <a:r>
              <a:rPr lang="en-US" sz="1600" dirty="0"/>
              <a:t>, je </a:t>
            </a:r>
            <a:r>
              <a:rPr lang="en-US" sz="1600" dirty="0" err="1"/>
              <a:t>öfter</a:t>
            </a:r>
            <a:r>
              <a:rPr lang="en-US" sz="1600" dirty="0"/>
              <a:t> und </a:t>
            </a:r>
            <a:r>
              <a:rPr lang="en-US" sz="1600" dirty="0" err="1"/>
              <a:t>anhaltender</a:t>
            </a:r>
            <a:r>
              <a:rPr lang="en-US" sz="1600" dirty="0"/>
              <a:t> </a:t>
            </a:r>
            <a:r>
              <a:rPr lang="en-US" sz="1600" dirty="0" err="1"/>
              <a:t>sich</a:t>
            </a:r>
            <a:r>
              <a:rPr lang="en-US" sz="1600" dirty="0"/>
              <a:t> das </a:t>
            </a:r>
            <a:r>
              <a:rPr lang="en-US" sz="1600" dirty="0" err="1"/>
              <a:t>Nachdenken</a:t>
            </a:r>
            <a:r>
              <a:rPr lang="en-US" sz="1600" dirty="0"/>
              <a:t> </a:t>
            </a:r>
            <a:r>
              <a:rPr lang="en-US" sz="1600" dirty="0" err="1"/>
              <a:t>damit</a:t>
            </a:r>
            <a:r>
              <a:rPr lang="en-US" sz="1600" dirty="0"/>
              <a:t> </a:t>
            </a:r>
            <a:r>
              <a:rPr lang="en-US" sz="1600" dirty="0" err="1"/>
              <a:t>beschäftigt</a:t>
            </a:r>
            <a:r>
              <a:rPr lang="en-US" sz="1600" dirty="0"/>
              <a:t>: Der </a:t>
            </a:r>
            <a:r>
              <a:rPr lang="en-US" sz="1600" dirty="0" err="1"/>
              <a:t>bestirnte</a:t>
            </a:r>
            <a:r>
              <a:rPr lang="en-US" sz="1600" dirty="0"/>
              <a:t> Himmel </a:t>
            </a:r>
            <a:r>
              <a:rPr lang="en-US" sz="1600" dirty="0" err="1"/>
              <a:t>über</a:t>
            </a:r>
            <a:r>
              <a:rPr lang="en-US" sz="1600" dirty="0"/>
              <a:t> </a:t>
            </a:r>
            <a:r>
              <a:rPr lang="en-US" sz="1600" dirty="0" err="1"/>
              <a:t>mir</a:t>
            </a:r>
            <a:r>
              <a:rPr lang="en-US" sz="1600" dirty="0"/>
              <a:t>, und das </a:t>
            </a:r>
            <a:r>
              <a:rPr lang="en-US" sz="1600" dirty="0" err="1"/>
              <a:t>moralische</a:t>
            </a:r>
            <a:r>
              <a:rPr lang="en-US" sz="1600" dirty="0"/>
              <a:t> </a:t>
            </a:r>
            <a:r>
              <a:rPr lang="en-US" sz="1600" dirty="0" err="1"/>
              <a:t>Gesetz</a:t>
            </a:r>
            <a:r>
              <a:rPr lang="en-US" sz="1600" dirty="0"/>
              <a:t> in </a:t>
            </a:r>
            <a:r>
              <a:rPr lang="en-US" sz="1600" dirty="0" err="1"/>
              <a:t>mir</a:t>
            </a:r>
            <a:r>
              <a:rPr lang="en-US" sz="1600" dirty="0"/>
              <a:t>.</a:t>
            </a:r>
          </a:p>
          <a:p>
            <a:pPr marL="0" indent="0">
              <a:spcBef>
                <a:spcPts val="0"/>
              </a:spcBef>
              <a:spcAft>
                <a:spcPts val="600"/>
              </a:spcAft>
              <a:buNone/>
            </a:pPr>
            <a:endParaRPr lang="ru-RU" sz="1600" dirty="0"/>
          </a:p>
        </p:txBody>
      </p:sp>
      <p:pic>
        <p:nvPicPr>
          <p:cNvPr id="17" name="Picture 16" descr="ÐÐ°Ð½Ñ ÐÐ¼Ð¼Ð°Ð½ÑÐ¸Ð»">
            <a:extLst>
              <a:ext uri="{FF2B5EF4-FFF2-40B4-BE49-F238E27FC236}">
                <a16:creationId xmlns:a16="http://schemas.microsoft.com/office/drawing/2014/main" id="{711CBD4F-CCD3-4E4C-9384-8EE4A34340BC}"/>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360365" y="1490663"/>
            <a:ext cx="3428998" cy="4517758"/>
          </a:xfrm>
          <a:prstGeom prst="rect">
            <a:avLst/>
          </a:prstGeom>
          <a:noFill/>
          <a:ln>
            <a:noFill/>
          </a:ln>
        </p:spPr>
      </p:pic>
    </p:spTree>
    <p:extLst>
      <p:ext uri="{BB962C8B-B14F-4D97-AF65-F5344CB8AC3E}">
        <p14:creationId xmlns:p14="http://schemas.microsoft.com/office/powerpoint/2010/main" val="22563394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E46333-236E-404A-9C17-BEA43DF7AAF8}"/>
              </a:ext>
            </a:extLst>
          </p:cNvPr>
          <p:cNvGraphicFramePr>
            <a:graphicFrameLocks noChangeAspect="1"/>
          </p:cNvGraphicFramePr>
          <p:nvPr>
            <p:custDataLst>
              <p:tags r:id="rId2"/>
            </p:custDataLst>
            <p:extLst>
              <p:ext uri="{D42A27DB-BD31-4B8C-83A1-F6EECF244321}">
                <p14:modId xmlns:p14="http://schemas.microsoft.com/office/powerpoint/2010/main" val="1863839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5279" name="think-cell Slide" r:id="rId4" imgW="395" imgH="396" progId="TCLayout.ActiveDocument.1">
                  <p:embed/>
                </p:oleObj>
              </mc:Choice>
              <mc:Fallback>
                <p:oleObj name="think-cell Slide" r:id="rId4" imgW="395" imgH="396" progId="TCLayout.ActiveDocument.1">
                  <p:embed/>
                  <p:pic>
                    <p:nvPicPr>
                      <p:cNvPr id="12" name="Object 11" hidden="1">
                        <a:extLst>
                          <a:ext uri="{FF2B5EF4-FFF2-40B4-BE49-F238E27FC236}">
                            <a16:creationId xmlns:a16="http://schemas.microsoft.com/office/drawing/2014/main" id="{F6E46333-236E-404A-9C17-BEA43DF7A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F8741AE4-6DFD-48C5-8D56-AF3822658EF3}"/>
              </a:ext>
            </a:extLst>
          </p:cNvPr>
          <p:cNvSpPr>
            <a:spLocks noGrp="1"/>
          </p:cNvSpPr>
          <p:nvPr>
            <p:ph type="sldNum" sz="quarter" idx="4"/>
          </p:nvPr>
        </p:nvSpPr>
        <p:spPr/>
        <p:txBody>
          <a:bodyPr/>
          <a:lstStyle/>
          <a:p>
            <a:fld id="{41EDA0AC-921D-4240-B96C-50D453752670}" type="slidenum">
              <a:rPr lang="ru-RU" smtClean="0"/>
              <a:pPr/>
              <a:t>18</a:t>
            </a:fld>
            <a:endParaRPr lang="ru-RU" dirty="0"/>
          </a:p>
        </p:txBody>
      </p:sp>
      <p:sp>
        <p:nvSpPr>
          <p:cNvPr id="9" name="Title 8">
            <a:extLst>
              <a:ext uri="{FF2B5EF4-FFF2-40B4-BE49-F238E27FC236}">
                <a16:creationId xmlns:a16="http://schemas.microsoft.com/office/drawing/2014/main" id="{9D6B2DC8-44A2-4F88-A022-31BBE5C9DAB8}"/>
              </a:ext>
            </a:extLst>
          </p:cNvPr>
          <p:cNvSpPr>
            <a:spLocks noGrp="1"/>
          </p:cNvSpPr>
          <p:nvPr>
            <p:ph type="title"/>
          </p:nvPr>
        </p:nvSpPr>
        <p:spPr/>
        <p:txBody>
          <a:bodyPr vert="horz"/>
          <a:lstStyle/>
          <a:p>
            <a:r>
              <a:rPr lang="ru-RU" sz="2800" dirty="0"/>
              <a:t>Категорический императив </a:t>
            </a:r>
            <a:br>
              <a:rPr lang="ru-RU" sz="2800" dirty="0"/>
            </a:br>
            <a:endParaRPr lang="ru-RU" sz="2800" dirty="0"/>
          </a:p>
        </p:txBody>
      </p:sp>
      <p:sp>
        <p:nvSpPr>
          <p:cNvPr id="10" name="Text Placeholder 9">
            <a:extLst>
              <a:ext uri="{FF2B5EF4-FFF2-40B4-BE49-F238E27FC236}">
                <a16:creationId xmlns:a16="http://schemas.microsoft.com/office/drawing/2014/main" id="{0F0C9AB1-EEF6-4DF3-8429-C668532553D3}"/>
              </a:ext>
            </a:extLst>
          </p:cNvPr>
          <p:cNvSpPr>
            <a:spLocks noGrp="1"/>
          </p:cNvSpPr>
          <p:nvPr>
            <p:ph type="body" sz="quarter" idx="38"/>
          </p:nvPr>
        </p:nvSpPr>
        <p:spPr>
          <a:xfrm>
            <a:off x="360366" y="1490663"/>
            <a:ext cx="3428998" cy="3750453"/>
          </a:xfrm>
        </p:spPr>
        <p:txBody>
          <a:bodyPr/>
          <a:lstStyle/>
          <a:p>
            <a:pPr marL="0" indent="0">
              <a:spcBef>
                <a:spcPts val="0"/>
              </a:spcBef>
              <a:spcAft>
                <a:spcPts val="600"/>
              </a:spcAft>
              <a:buNone/>
            </a:pPr>
            <a:r>
              <a:rPr lang="ru-RU" sz="1600" dirty="0"/>
              <a:t>Понятие в учении И. Канта</a:t>
            </a:r>
            <a:r>
              <a:rPr lang="en-US" sz="1600" dirty="0"/>
              <a:t> </a:t>
            </a:r>
            <a:r>
              <a:rPr lang="ru-RU" sz="1600" dirty="0"/>
              <a:t>о морали, представляющее </a:t>
            </a:r>
            <a:br>
              <a:rPr lang="en-US" sz="1600" dirty="0"/>
            </a:br>
            <a:r>
              <a:rPr lang="ru-RU" sz="1600" dirty="0"/>
              <a:t>собой высший принцип</a:t>
            </a:r>
            <a:r>
              <a:rPr lang="en-US" sz="1600" dirty="0"/>
              <a:t> </a:t>
            </a:r>
            <a:r>
              <a:rPr lang="ru-RU" sz="1600" dirty="0"/>
              <a:t>нравственности. Понятие категорического императива</a:t>
            </a:r>
            <a:r>
              <a:rPr lang="en-US" sz="1600" dirty="0"/>
              <a:t> </a:t>
            </a:r>
            <a:br>
              <a:rPr lang="en-US" sz="1600" dirty="0"/>
            </a:br>
            <a:r>
              <a:rPr lang="ru-RU" sz="1600" dirty="0"/>
              <a:t>было сформулировано</a:t>
            </a:r>
            <a:r>
              <a:rPr lang="en-US" sz="1600" dirty="0"/>
              <a:t> </a:t>
            </a:r>
            <a:r>
              <a:rPr lang="ru-RU" sz="1600" dirty="0"/>
              <a:t>И. Кантом</a:t>
            </a:r>
            <a:r>
              <a:rPr lang="en-US" sz="1600" dirty="0"/>
              <a:t> </a:t>
            </a:r>
            <a:br>
              <a:rPr lang="en-US" sz="1600" dirty="0"/>
            </a:br>
            <a:r>
              <a:rPr lang="ru-RU" sz="1600" dirty="0"/>
              <a:t>в его труде</a:t>
            </a:r>
            <a:r>
              <a:rPr lang="en-US" sz="1600" dirty="0"/>
              <a:t> </a:t>
            </a:r>
            <a:r>
              <a:rPr lang="ru-RU" sz="1600" dirty="0"/>
              <a:t>«Основы</a:t>
            </a:r>
            <a:r>
              <a:rPr lang="en-US" sz="1600" dirty="0"/>
              <a:t> </a:t>
            </a:r>
            <a:r>
              <a:rPr lang="ru-RU" sz="1600" dirty="0"/>
              <a:t>метафизики</a:t>
            </a:r>
            <a:r>
              <a:rPr lang="en-US" sz="1600" dirty="0"/>
              <a:t> </a:t>
            </a:r>
            <a:r>
              <a:rPr lang="ru-RU" sz="1600" dirty="0"/>
              <a:t>нравственности»</a:t>
            </a:r>
            <a:r>
              <a:rPr lang="en-US" sz="1600" dirty="0"/>
              <a:t> </a:t>
            </a:r>
            <a:r>
              <a:rPr lang="ru-RU" sz="1600" dirty="0"/>
              <a:t>(1785)</a:t>
            </a:r>
            <a:r>
              <a:rPr lang="en-US" sz="1600" dirty="0"/>
              <a:t> </a:t>
            </a:r>
            <a:r>
              <a:rPr lang="ru-RU" sz="1600" dirty="0"/>
              <a:t>и подробно исследовано в «Критике практического разума»</a:t>
            </a:r>
            <a:r>
              <a:rPr lang="en-US" sz="1600" dirty="0"/>
              <a:t> </a:t>
            </a:r>
            <a:r>
              <a:rPr lang="ru-RU" sz="1600" dirty="0"/>
              <a:t>(1788)</a:t>
            </a:r>
          </a:p>
          <a:p>
            <a:pPr marL="0" indent="0">
              <a:spcBef>
                <a:spcPts val="0"/>
              </a:spcBef>
              <a:spcAft>
                <a:spcPts val="600"/>
              </a:spcAft>
              <a:buNone/>
            </a:pPr>
            <a:endParaRPr lang="ru-RU" sz="1600" dirty="0"/>
          </a:p>
        </p:txBody>
      </p:sp>
      <p:sp>
        <p:nvSpPr>
          <p:cNvPr id="15" name="Прямоугольник 19">
            <a:extLst>
              <a:ext uri="{FF2B5EF4-FFF2-40B4-BE49-F238E27FC236}">
                <a16:creationId xmlns:a16="http://schemas.microsoft.com/office/drawing/2014/main" id="{8328466D-E7A3-4BBC-8894-FCAE728D413F}"/>
              </a:ext>
            </a:extLst>
          </p:cNvPr>
          <p:cNvSpPr/>
          <p:nvPr/>
        </p:nvSpPr>
        <p:spPr>
          <a:xfrm>
            <a:off x="3999865" y="1156008"/>
            <a:ext cx="2532428" cy="1477328"/>
          </a:xfrm>
          <a:prstGeom prst="rect">
            <a:avLst/>
          </a:prstGeom>
        </p:spPr>
        <p:txBody>
          <a:bodyPr wrap="square" lIns="0" tIns="0" rIns="0" bIns="0" anchor="ctr" anchorCtr="0">
            <a:spAutoFit/>
          </a:bodyPr>
          <a:lstStyle/>
          <a:p>
            <a:r>
              <a:rPr lang="en-US" sz="9600" dirty="0">
                <a:solidFill>
                  <a:schemeClr val="accent1"/>
                </a:solidFill>
                <a:latin typeface="Times New Roman" panose="02020603050405020304" pitchFamily="18" charset="0"/>
                <a:cs typeface="Times New Roman" panose="02020603050405020304" pitchFamily="18" charset="0"/>
              </a:rPr>
              <a:t>“</a:t>
            </a:r>
            <a:endParaRPr lang="ru-RU" sz="2800" dirty="0">
              <a:solidFill>
                <a:schemeClr val="accent1"/>
              </a:solidFill>
              <a:latin typeface="Times New Roman" panose="02020603050405020304" pitchFamily="18" charset="0"/>
              <a:cs typeface="Times New Roman" panose="02020603050405020304" pitchFamily="18" charset="0"/>
            </a:endParaRPr>
          </a:p>
        </p:txBody>
      </p:sp>
      <p:sp>
        <p:nvSpPr>
          <p:cNvPr id="16" name="Text Placeholder 7">
            <a:extLst>
              <a:ext uri="{FF2B5EF4-FFF2-40B4-BE49-F238E27FC236}">
                <a16:creationId xmlns:a16="http://schemas.microsoft.com/office/drawing/2014/main" id="{DF989406-0D05-48C7-8738-15E738EC3076}"/>
              </a:ext>
            </a:extLst>
          </p:cNvPr>
          <p:cNvSpPr txBox="1">
            <a:spLocks/>
          </p:cNvSpPr>
          <p:nvPr/>
        </p:nvSpPr>
        <p:spPr>
          <a:xfrm>
            <a:off x="4045268" y="2029143"/>
            <a:ext cx="4352608" cy="610410"/>
          </a:xfrm>
          <a:prstGeom prst="rect">
            <a:avLst/>
          </a:prstGeom>
        </p:spPr>
        <p:txBody>
          <a:bodyPr vert="horz" lIns="0" tIns="0" rIns="0" bIns="0" rtlCol="0">
            <a:noAutofit/>
          </a:bodyPr>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lgn="l" defTabSz="914389" rtl="0" eaLnBrk="1" latinLnBrk="0" hangingPunct="1">
              <a:spcBef>
                <a:spcPct val="20000"/>
              </a:spcBef>
              <a:buFont typeface="Arial" pitchFamily="34" charse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lgn="l" defTabSz="914389" rtl="0" eaLnBrk="1" latinLnBrk="0" hangingPunct="1">
              <a:spcBef>
                <a:spcPct val="20000"/>
              </a:spcBef>
              <a:buFont typeface="Arial" pitchFamily="34" charse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lgn="l" defTabSz="914389" rtl="0" eaLnBrk="1" latinLnBrk="0" hangingPunct="1">
              <a:spcBef>
                <a:spcPct val="20000"/>
              </a:spcBef>
              <a:buFont typeface="Arial" pitchFamily="34" charse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lgn="l" defTabSz="914389" rtl="0" eaLnBrk="1" latinLnBrk="0" hangingPunct="1">
              <a:spcBef>
                <a:spcPct val="20000"/>
              </a:spcBef>
              <a:buFont typeface="Arial" pitchFamily="34" charset="0"/>
              <a:buNone/>
              <a:defRPr lang="ru-RU" sz="700" kern="1200" dirty="0">
                <a:solidFill>
                  <a:schemeClr val="bg1">
                    <a:lumMod val="50000"/>
                  </a:schemeClr>
                </a:solidFill>
                <a:latin typeface="Arial" pitchFamily="2" charset="0"/>
                <a:ea typeface="Arial" pitchFamily="2" charset="0"/>
                <a:cs typeface="Arial" charset="0"/>
              </a:defRPr>
            </a:lvl5pPr>
            <a:lvl6pPr marL="2514569"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8"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ru-RU" dirty="0"/>
              <a:t>Поступай так, чтобы максима твоей воли могла бы быть всеобщим законом</a:t>
            </a:r>
          </a:p>
        </p:txBody>
      </p:sp>
      <p:sp>
        <p:nvSpPr>
          <p:cNvPr id="17" name="Прямоугольник 19">
            <a:extLst>
              <a:ext uri="{FF2B5EF4-FFF2-40B4-BE49-F238E27FC236}">
                <a16:creationId xmlns:a16="http://schemas.microsoft.com/office/drawing/2014/main" id="{0BFFC263-4FD9-4A23-83D5-60CFD44630B5}"/>
              </a:ext>
            </a:extLst>
          </p:cNvPr>
          <p:cNvSpPr/>
          <p:nvPr/>
        </p:nvSpPr>
        <p:spPr>
          <a:xfrm>
            <a:off x="3999865" y="2707225"/>
            <a:ext cx="2532428" cy="1477328"/>
          </a:xfrm>
          <a:prstGeom prst="rect">
            <a:avLst/>
          </a:prstGeom>
        </p:spPr>
        <p:txBody>
          <a:bodyPr wrap="square" lIns="0" tIns="0" rIns="0" bIns="0" anchor="ctr" anchorCtr="0">
            <a:spAutoFit/>
          </a:bodyPr>
          <a:lstStyle/>
          <a:p>
            <a:r>
              <a:rPr lang="en-US" sz="9600" dirty="0">
                <a:solidFill>
                  <a:schemeClr val="accent1"/>
                </a:solidFill>
                <a:latin typeface="Times New Roman" panose="02020603050405020304" pitchFamily="18" charset="0"/>
                <a:cs typeface="Times New Roman" panose="02020603050405020304" pitchFamily="18" charset="0"/>
              </a:rPr>
              <a:t>“</a:t>
            </a:r>
            <a:endParaRPr lang="ru-RU" sz="2800" dirty="0">
              <a:solidFill>
                <a:schemeClr val="accent1"/>
              </a:solidFill>
              <a:latin typeface="Times New Roman" panose="02020603050405020304" pitchFamily="18" charset="0"/>
              <a:cs typeface="Times New Roman" panose="02020603050405020304" pitchFamily="18" charset="0"/>
            </a:endParaRPr>
          </a:p>
        </p:txBody>
      </p:sp>
      <p:sp>
        <p:nvSpPr>
          <p:cNvPr id="18" name="Text Placeholder 7">
            <a:extLst>
              <a:ext uri="{FF2B5EF4-FFF2-40B4-BE49-F238E27FC236}">
                <a16:creationId xmlns:a16="http://schemas.microsoft.com/office/drawing/2014/main" id="{5735112E-749E-4F9C-88FB-FC942E8FB95D}"/>
              </a:ext>
            </a:extLst>
          </p:cNvPr>
          <p:cNvSpPr txBox="1">
            <a:spLocks/>
          </p:cNvSpPr>
          <p:nvPr/>
        </p:nvSpPr>
        <p:spPr>
          <a:xfrm>
            <a:off x="4045267" y="3580360"/>
            <a:ext cx="4352609" cy="610410"/>
          </a:xfrm>
          <a:prstGeom prst="rect">
            <a:avLst/>
          </a:prstGeom>
        </p:spPr>
        <p:txBody>
          <a:bodyPr vert="horz" lIns="0" tIns="0" rIns="0" bIns="0" rtlCol="0">
            <a:noAutofit/>
          </a:bodyPr>
          <a:lstStyle>
            <a:lvl1pPr marL="0" marR="0" indent="0" algn="l" defTabSz="914389" rtl="0" eaLnBrk="1" fontAlgn="auto" latinLnBrk="0" hangingPunct="1">
              <a:lnSpc>
                <a:spcPct val="100000"/>
              </a:lnSpc>
              <a:spcBef>
                <a:spcPct val="0"/>
              </a:spcBef>
              <a:spcAft>
                <a:spcPts val="0"/>
              </a:spcAft>
              <a:buClrTx/>
              <a:buSzTx/>
              <a:buFont typeface="Arial" pitchFamily="34" charset="0"/>
              <a:buNone/>
              <a:tabLst/>
              <a:defRPr lang="ru-RU" sz="2000" b="0" i="0" kern="1200" cap="none" spc="0" baseline="0">
                <a:solidFill>
                  <a:schemeClr val="accent1"/>
                </a:solidFill>
                <a:latin typeface="Times New Roman" panose="02020603050405020304" pitchFamily="18" charset="0"/>
                <a:ea typeface="Arial" panose="020B0604020202020204" pitchFamily="34" charset="0"/>
                <a:cs typeface="Arial" panose="020B0604020202020204" pitchFamily="34" charset="0"/>
              </a:defRPr>
            </a:lvl1pPr>
            <a:lvl2pPr marL="457195" indent="0" algn="l" defTabSz="914389" rtl="0" eaLnBrk="1" latinLnBrk="0" hangingPunct="1">
              <a:spcBef>
                <a:spcPct val="20000"/>
              </a:spcBef>
              <a:buFont typeface="Arial" pitchFamily="34" charset="0"/>
              <a:buNone/>
              <a:defRPr lang="ru-RU" sz="700" kern="1200" dirty="0" smtClean="0">
                <a:solidFill>
                  <a:schemeClr val="bg1">
                    <a:lumMod val="50000"/>
                  </a:schemeClr>
                </a:solidFill>
                <a:latin typeface="Arial" pitchFamily="2" charset="0"/>
                <a:ea typeface="Arial" pitchFamily="2" charset="0"/>
                <a:cs typeface="Arial" charset="0"/>
              </a:defRPr>
            </a:lvl2pPr>
            <a:lvl3pPr marL="914389" indent="0" algn="l" defTabSz="914389" rtl="0" eaLnBrk="1" latinLnBrk="0" hangingPunct="1">
              <a:spcBef>
                <a:spcPct val="20000"/>
              </a:spcBef>
              <a:buFont typeface="Arial" pitchFamily="34" charset="0"/>
              <a:buNone/>
              <a:defRPr lang="ru-RU" sz="700" kern="1200" dirty="0" smtClean="0">
                <a:solidFill>
                  <a:schemeClr val="bg1">
                    <a:lumMod val="50000"/>
                  </a:schemeClr>
                </a:solidFill>
                <a:latin typeface="Arial" pitchFamily="2" charset="0"/>
                <a:ea typeface="Arial" pitchFamily="2" charset="0"/>
                <a:cs typeface="Arial" charset="0"/>
              </a:defRPr>
            </a:lvl3pPr>
            <a:lvl4pPr marL="1371583" indent="0" algn="l" defTabSz="914389" rtl="0" eaLnBrk="1" latinLnBrk="0" hangingPunct="1">
              <a:spcBef>
                <a:spcPct val="20000"/>
              </a:spcBef>
              <a:buFont typeface="Arial" pitchFamily="34" charset="0"/>
              <a:buNone/>
              <a:defRPr lang="ru-RU" sz="700" kern="1200" dirty="0" smtClean="0">
                <a:solidFill>
                  <a:schemeClr val="bg1">
                    <a:lumMod val="50000"/>
                  </a:schemeClr>
                </a:solidFill>
                <a:latin typeface="Arial" pitchFamily="2" charset="0"/>
                <a:ea typeface="Arial" pitchFamily="2" charset="0"/>
                <a:cs typeface="Arial" charset="0"/>
              </a:defRPr>
            </a:lvl4pPr>
            <a:lvl5pPr marL="1828777" indent="0" algn="l" defTabSz="914389" rtl="0" eaLnBrk="1" latinLnBrk="0" hangingPunct="1">
              <a:spcBef>
                <a:spcPct val="20000"/>
              </a:spcBef>
              <a:buFont typeface="Arial" pitchFamily="34" charset="0"/>
              <a:buNone/>
              <a:defRPr lang="ru-RU" sz="700" kern="1200" dirty="0">
                <a:solidFill>
                  <a:schemeClr val="bg1">
                    <a:lumMod val="50000"/>
                  </a:schemeClr>
                </a:solidFill>
                <a:latin typeface="Arial" pitchFamily="2" charset="0"/>
                <a:ea typeface="Arial" pitchFamily="2" charset="0"/>
                <a:cs typeface="Arial" charset="0"/>
              </a:defRPr>
            </a:lvl5pPr>
            <a:lvl6pPr marL="2514569"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8"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ru-RU" dirty="0"/>
              <a:t>Поступай так, чтобы ты всегда относился к человечеству и в своём лице, и в лице всякого другого так же как к цели, и никогда не относился бы </a:t>
            </a:r>
            <a:br>
              <a:rPr lang="ru-RU" dirty="0"/>
            </a:br>
            <a:r>
              <a:rPr lang="ru-RU" dirty="0"/>
              <a:t>к нему только как к средству</a:t>
            </a:r>
          </a:p>
        </p:txBody>
      </p:sp>
      <p:sp>
        <p:nvSpPr>
          <p:cNvPr id="21" name="Rectangle 20">
            <a:extLst>
              <a:ext uri="{FF2B5EF4-FFF2-40B4-BE49-F238E27FC236}">
                <a16:creationId xmlns:a16="http://schemas.microsoft.com/office/drawing/2014/main" id="{D09CED57-73BC-44C0-92A7-65304EBDF222}"/>
              </a:ext>
            </a:extLst>
          </p:cNvPr>
          <p:cNvSpPr/>
          <p:nvPr/>
        </p:nvSpPr>
        <p:spPr>
          <a:xfrm>
            <a:off x="8655050" y="1490663"/>
            <a:ext cx="2505075" cy="4514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36375880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1560000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7326"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8B6C08B9-9FC2-4366-8DD5-0F7B3FE1B1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Placeholder 6">
            <a:extLst>
              <a:ext uri="{FF2B5EF4-FFF2-40B4-BE49-F238E27FC236}">
                <a16:creationId xmlns:a16="http://schemas.microsoft.com/office/drawing/2014/main" id="{AB042243-A071-4976-962E-EEC3D82C5773}"/>
              </a:ext>
            </a:extLst>
          </p:cNvPr>
          <p:cNvPicPr>
            <a:picLocks noGrp="1" noChangeAspect="1"/>
          </p:cNvPicPr>
          <p:nvPr>
            <p:ph type="pic" sz="quarter" idx="35"/>
          </p:nvPr>
        </p:nvPicPr>
        <p:blipFill>
          <a:blip r:embed="rId6" cstate="email">
            <a:extLst>
              <a:ext uri="{28A0092B-C50C-407E-A947-70E740481C1C}">
                <a14:useLocalDpi xmlns:a14="http://schemas.microsoft.com/office/drawing/2010/main"/>
              </a:ext>
            </a:extLst>
          </a:blip>
          <a:srcRect/>
          <a:stretch>
            <a:fillRect/>
          </a:stretch>
        </p:blipFill>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pPr/>
              <a:t>19</a:t>
            </a:fld>
            <a:endParaRPr lang="ru-RU" dirty="0"/>
          </a:p>
        </p:txBody>
      </p:sp>
      <p:sp>
        <p:nvSpPr>
          <p:cNvPr id="10" name="Title 9">
            <a:extLst>
              <a:ext uri="{FF2B5EF4-FFF2-40B4-BE49-F238E27FC236}">
                <a16:creationId xmlns:a16="http://schemas.microsoft.com/office/drawing/2014/main" id="{698F2F64-0587-421D-854A-DC562F0B2323}"/>
              </a:ext>
            </a:extLst>
          </p:cNvPr>
          <p:cNvSpPr>
            <a:spLocks noGrp="1"/>
          </p:cNvSpPr>
          <p:nvPr>
            <p:ph type="title"/>
          </p:nvPr>
        </p:nvSpPr>
        <p:spPr/>
        <p:txBody>
          <a:bodyPr vert="horz"/>
          <a:lstStyle/>
          <a:p>
            <a:r>
              <a:rPr lang="ru-RU" sz="2800" dirty="0"/>
              <a:t>Принципы этики – принципы аудита</a:t>
            </a:r>
          </a:p>
        </p:txBody>
      </p:sp>
      <p:sp>
        <p:nvSpPr>
          <p:cNvPr id="11" name="Text Placeholder 10">
            <a:extLst>
              <a:ext uri="{FF2B5EF4-FFF2-40B4-BE49-F238E27FC236}">
                <a16:creationId xmlns:a16="http://schemas.microsoft.com/office/drawing/2014/main" id="{D98063DD-CF60-44D0-A13F-18D0CC138102}"/>
              </a:ext>
            </a:extLst>
          </p:cNvPr>
          <p:cNvSpPr>
            <a:spLocks noGrp="1"/>
          </p:cNvSpPr>
          <p:nvPr>
            <p:ph type="body" sz="quarter" idx="42"/>
          </p:nvPr>
        </p:nvSpPr>
        <p:spPr>
          <a:xfrm>
            <a:off x="360366" y="1489073"/>
            <a:ext cx="5270497" cy="3752043"/>
          </a:xfrm>
        </p:spPr>
        <p:txBody>
          <a:bodyPr/>
          <a:lstStyle/>
          <a:p>
            <a:pPr marL="180000" lvl="0" indent="-180000">
              <a:spcBef>
                <a:spcPts val="0"/>
              </a:spcBef>
              <a:spcAft>
                <a:spcPts val="600"/>
              </a:spcAft>
              <a:tabLst>
                <a:tab pos="176213" algn="l"/>
              </a:tabLst>
            </a:pPr>
            <a:r>
              <a:rPr lang="ru-RU" sz="1600" dirty="0"/>
              <a:t>независимость;</a:t>
            </a:r>
          </a:p>
          <a:p>
            <a:pPr marL="180000" lvl="0" indent="-180000">
              <a:spcBef>
                <a:spcPts val="0"/>
              </a:spcBef>
              <a:spcAft>
                <a:spcPts val="600"/>
              </a:spcAft>
              <a:tabLst>
                <a:tab pos="176213" algn="l"/>
              </a:tabLst>
            </a:pPr>
            <a:r>
              <a:rPr lang="ru-RU" sz="1600" dirty="0"/>
              <a:t>честность;</a:t>
            </a:r>
          </a:p>
          <a:p>
            <a:pPr marL="180000" lvl="0" indent="-180000">
              <a:spcBef>
                <a:spcPts val="0"/>
              </a:spcBef>
              <a:spcAft>
                <a:spcPts val="600"/>
              </a:spcAft>
              <a:tabLst>
                <a:tab pos="176213" algn="l"/>
              </a:tabLst>
            </a:pPr>
            <a:r>
              <a:rPr lang="ru-RU" sz="1600" dirty="0"/>
              <a:t>объективность;</a:t>
            </a:r>
          </a:p>
          <a:p>
            <a:pPr marL="180000" lvl="0" indent="-180000">
              <a:spcBef>
                <a:spcPts val="0"/>
              </a:spcBef>
              <a:spcAft>
                <a:spcPts val="600"/>
              </a:spcAft>
              <a:tabLst>
                <a:tab pos="176213" algn="l"/>
              </a:tabLst>
            </a:pPr>
            <a:r>
              <a:rPr lang="ru-RU" sz="1600" dirty="0"/>
              <a:t>профессиональная компетентность</a:t>
            </a:r>
          </a:p>
          <a:p>
            <a:pPr marL="180000" lvl="0" indent="-180000">
              <a:spcBef>
                <a:spcPts val="0"/>
              </a:spcBef>
              <a:spcAft>
                <a:spcPts val="600"/>
              </a:spcAft>
              <a:tabLst>
                <a:tab pos="176213" algn="l"/>
              </a:tabLst>
            </a:pPr>
            <a:r>
              <a:rPr lang="ru-RU" sz="1600" dirty="0"/>
              <a:t>должная тщательность;</a:t>
            </a:r>
          </a:p>
          <a:p>
            <a:pPr marL="180000" lvl="0" indent="-180000">
              <a:spcBef>
                <a:spcPts val="0"/>
              </a:spcBef>
              <a:spcAft>
                <a:spcPts val="600"/>
              </a:spcAft>
              <a:tabLst>
                <a:tab pos="176213" algn="l"/>
              </a:tabLst>
            </a:pPr>
            <a:r>
              <a:rPr lang="ru-RU" sz="1600" dirty="0"/>
              <a:t>конфиденциальность;</a:t>
            </a:r>
          </a:p>
          <a:p>
            <a:pPr marL="180000" lvl="0" indent="-180000">
              <a:spcBef>
                <a:spcPts val="0"/>
              </a:spcBef>
              <a:spcAft>
                <a:spcPts val="600"/>
              </a:spcAft>
              <a:tabLst>
                <a:tab pos="176213" algn="l"/>
              </a:tabLst>
            </a:pPr>
            <a:r>
              <a:rPr lang="ru-RU" sz="1600" dirty="0"/>
              <a:t>профессиональное поведение.</a:t>
            </a:r>
          </a:p>
          <a:p>
            <a:pPr marL="180000" lvl="0" indent="-180000">
              <a:spcBef>
                <a:spcPts val="0"/>
              </a:spcBef>
              <a:spcAft>
                <a:spcPts val="600"/>
              </a:spcAft>
              <a:tabLst>
                <a:tab pos="176213" algn="l"/>
              </a:tabLst>
            </a:pPr>
            <a:endParaRPr lang="ru-RU" sz="1600" dirty="0"/>
          </a:p>
        </p:txBody>
      </p:sp>
    </p:spTree>
    <p:extLst>
      <p:ext uri="{BB962C8B-B14F-4D97-AF65-F5344CB8AC3E}">
        <p14:creationId xmlns:p14="http://schemas.microsoft.com/office/powerpoint/2010/main" val="26750674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7377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754"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8B6C08B9-9FC2-4366-8DD5-0F7B3FE1B1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Placeholder 11" descr="Кант на картине Иоганна Готлиба Беккера (1768)">
            <a:extLst>
              <a:ext uri="{FF2B5EF4-FFF2-40B4-BE49-F238E27FC236}">
                <a16:creationId xmlns:a16="http://schemas.microsoft.com/office/drawing/2014/main" id="{A1027532-B452-4C33-9BCA-25AF4DECBF35}"/>
              </a:ext>
            </a:extLst>
          </p:cNvPr>
          <p:cNvPicPr>
            <a:picLocks noGrp="1"/>
          </p:cNvPicPr>
          <p:nvPr>
            <p:ph type="pic" sz="quarter" idx="35"/>
          </p:nvPr>
        </p:nvPicPr>
        <p:blipFill>
          <a:blip r:embed="rId6" cstate="hqprint">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pPr/>
              <a:t>2</a:t>
            </a:fld>
            <a:endParaRPr lang="ru-RU" dirty="0"/>
          </a:p>
        </p:txBody>
      </p:sp>
      <p:sp>
        <p:nvSpPr>
          <p:cNvPr id="10" name="Title 9">
            <a:extLst>
              <a:ext uri="{FF2B5EF4-FFF2-40B4-BE49-F238E27FC236}">
                <a16:creationId xmlns:a16="http://schemas.microsoft.com/office/drawing/2014/main" id="{698F2F64-0587-421D-854A-DC562F0B2323}"/>
              </a:ext>
            </a:extLst>
          </p:cNvPr>
          <p:cNvSpPr>
            <a:spLocks noGrp="1"/>
          </p:cNvSpPr>
          <p:nvPr>
            <p:ph type="title"/>
          </p:nvPr>
        </p:nvSpPr>
        <p:spPr/>
        <p:txBody>
          <a:bodyPr vert="horz"/>
          <a:lstStyle/>
          <a:p>
            <a:r>
              <a:rPr lang="ru-RU" sz="2800" dirty="0"/>
              <a:t>Постулаты аудита</a:t>
            </a:r>
          </a:p>
        </p:txBody>
      </p:sp>
      <p:sp>
        <p:nvSpPr>
          <p:cNvPr id="15" name="Text Placeholder 14">
            <a:extLst>
              <a:ext uri="{FF2B5EF4-FFF2-40B4-BE49-F238E27FC236}">
                <a16:creationId xmlns:a16="http://schemas.microsoft.com/office/drawing/2014/main" id="{92C54815-5350-46C2-BDDA-3B0F0693969F}"/>
              </a:ext>
            </a:extLst>
          </p:cNvPr>
          <p:cNvSpPr txBox="1">
            <a:spLocks/>
          </p:cNvSpPr>
          <p:nvPr/>
        </p:nvSpPr>
        <p:spPr>
          <a:xfrm>
            <a:off x="360362" y="1700908"/>
            <a:ext cx="5256213" cy="2749794"/>
          </a:xfrm>
          <a:prstGeom prst="rect">
            <a:avLst/>
          </a:prstGeom>
        </p:spPr>
        <p:txBody>
          <a:bodyPr vert="horz" lIns="0" tIns="0" rIns="0" bIns="0" rtlCol="0">
            <a:noAutofit/>
          </a:bodyPr>
          <a:lstStyle>
            <a:lvl1pPr indent="0">
              <a:spcBef>
                <a:spcPts val="0"/>
              </a:spcBef>
              <a:spcAft>
                <a:spcPts val="300"/>
              </a:spcAft>
              <a:buClr>
                <a:schemeClr val="accent1"/>
              </a:buClr>
              <a:buFont typeface="Arial" pitchFamily="34" charset="0"/>
              <a:buNone/>
              <a:defRPr lang="ru-RU" sz="4400" b="0" i="0" cap="none" spc="0" baseline="0" dirty="0" smtClean="0">
                <a:solidFill>
                  <a:schemeClr val="accent1"/>
                </a:solidFill>
                <a:latin typeface="Times New Roman" panose="02020603050405020304" pitchFamily="18" charset="0"/>
                <a:ea typeface="Beeline Sans V0.3 Regular" pitchFamily="2" charset="0"/>
                <a:cs typeface="Arial Black" charset="0"/>
              </a:defRPr>
            </a:lvl1pPr>
            <a:lvl2pPr marL="360000" indent="-180000">
              <a:spcBef>
                <a:spcPts val="0"/>
              </a:spcBef>
              <a:spcAft>
                <a:spcPts val="300"/>
              </a:spcAft>
              <a:buFont typeface="Arial" pitchFamily="34" charset="0"/>
              <a:buChar char="–"/>
              <a:defRPr sz="1200"/>
            </a:lvl2pPr>
            <a:lvl3pPr marL="540000" indent="-180000">
              <a:spcBef>
                <a:spcPts val="0"/>
              </a:spcBef>
              <a:spcAft>
                <a:spcPts val="300"/>
              </a:spcAft>
              <a:buFont typeface="Courier New" panose="02070309020205020404" pitchFamily="49" charset="0"/>
              <a:buChar char="o"/>
              <a:defRPr sz="1200"/>
            </a:lvl3pPr>
            <a:lvl4pPr marL="720000" indent="-180000">
              <a:spcBef>
                <a:spcPts val="0"/>
              </a:spcBef>
              <a:spcAft>
                <a:spcPts val="300"/>
              </a:spcAft>
              <a:buFont typeface="Arial" panose="020B0604020202020204" pitchFamily="34" charset="0"/>
              <a:buChar char="•"/>
              <a:defRPr sz="1200"/>
            </a:lvl4pPr>
            <a:lvl5pPr marL="900000" indent="-180000">
              <a:spcBef>
                <a:spcPts val="0"/>
              </a:spcBef>
              <a:spcAft>
                <a:spcPts val="300"/>
              </a:spcAft>
              <a:buFont typeface="Arial" panose="020B0604020202020204"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Aft>
                <a:spcPts val="600"/>
              </a:spcAft>
            </a:pPr>
            <a:r>
              <a:rPr lang="ru-RU" sz="2000" dirty="0"/>
              <a:t>Постулаты не суть теоретические догматы, </a:t>
            </a:r>
            <a:br>
              <a:rPr lang="ru-RU" sz="2000" dirty="0"/>
            </a:br>
            <a:r>
              <a:rPr lang="ru-RU" sz="2000" dirty="0"/>
              <a:t>но предположения в виду практических целей; они не расширяют спекулятивного познания, </a:t>
            </a:r>
            <a:br>
              <a:rPr lang="ru-RU" sz="2000" dirty="0"/>
            </a:br>
            <a:r>
              <a:rPr lang="ru-RU" sz="2000" dirty="0"/>
              <a:t>но придают идеям спекулятивного разума (благодаря их отношению к практике) объективную реальность и дают им право </a:t>
            </a:r>
            <a:br>
              <a:rPr lang="ru-RU" sz="2000" dirty="0"/>
            </a:br>
            <a:r>
              <a:rPr lang="ru-RU" sz="2000" dirty="0"/>
              <a:t>на образование понятий, возможность которых иным путем была бы им недоступна</a:t>
            </a:r>
            <a:endParaRPr lang="en-US" sz="2000" dirty="0"/>
          </a:p>
        </p:txBody>
      </p:sp>
      <p:sp>
        <p:nvSpPr>
          <p:cNvPr id="17" name="Text Placeholder 5">
            <a:extLst>
              <a:ext uri="{FF2B5EF4-FFF2-40B4-BE49-F238E27FC236}">
                <a16:creationId xmlns:a16="http://schemas.microsoft.com/office/drawing/2014/main" id="{BC1F45BB-4EC3-49DE-94C0-459B929FDBED}"/>
              </a:ext>
            </a:extLst>
          </p:cNvPr>
          <p:cNvSpPr>
            <a:spLocks noGrp="1"/>
          </p:cNvSpPr>
          <p:nvPr>
            <p:ph type="body" sz="quarter" idx="30"/>
          </p:nvPr>
        </p:nvSpPr>
        <p:spPr>
          <a:xfrm>
            <a:off x="3132138" y="4481867"/>
            <a:ext cx="2484437" cy="553710"/>
          </a:xfrm>
        </p:spPr>
        <p:txBody>
          <a:bodyPr vert="horz" lIns="0" tIns="0" rIns="0" bIns="0" rtlCol="0">
            <a:noAutofit/>
          </a:bodyPr>
          <a:lstStyle/>
          <a:p>
            <a:pPr>
              <a:spcBef>
                <a:spcPts val="0"/>
              </a:spcBef>
              <a:spcAft>
                <a:spcPts val="600"/>
              </a:spcAft>
              <a:buClr>
                <a:schemeClr val="accent1"/>
              </a:buClr>
              <a:tabLst>
                <a:tab pos="176213" algn="l"/>
              </a:tabLst>
            </a:pPr>
            <a:r>
              <a:rPr lang="ru-RU" sz="1600" dirty="0">
                <a:solidFill>
                  <a:schemeClr val="tx1"/>
                </a:solidFill>
                <a:latin typeface="+mn-lt"/>
              </a:rPr>
              <a:t>Иммануил Кант (</a:t>
            </a:r>
            <a:r>
              <a:rPr lang="en-US" sz="1600" dirty="0">
                <a:solidFill>
                  <a:schemeClr val="tx1"/>
                </a:solidFill>
                <a:latin typeface="+mn-lt"/>
              </a:rPr>
              <a:t>Immanuel Kant)  </a:t>
            </a:r>
            <a:br>
              <a:rPr lang="ru-RU" sz="1600" dirty="0">
                <a:solidFill>
                  <a:schemeClr val="tx1"/>
                </a:solidFill>
                <a:latin typeface="+mn-lt"/>
              </a:rPr>
            </a:br>
            <a:r>
              <a:rPr lang="en-US" sz="1600" dirty="0">
                <a:solidFill>
                  <a:schemeClr val="tx1"/>
                </a:solidFill>
                <a:latin typeface="+mn-lt"/>
              </a:rPr>
              <a:t>1724 – 1804 </a:t>
            </a:r>
            <a:r>
              <a:rPr lang="ru-RU" sz="1600" dirty="0">
                <a:solidFill>
                  <a:schemeClr val="tx1"/>
                </a:solidFill>
                <a:latin typeface="+mn-lt"/>
              </a:rPr>
              <a:t>гг.</a:t>
            </a:r>
            <a:endParaRPr lang="en-RU" sz="1600" dirty="0">
              <a:solidFill>
                <a:schemeClr val="tx1"/>
              </a:solidFill>
              <a:latin typeface="+mn-lt"/>
            </a:endParaRPr>
          </a:p>
        </p:txBody>
      </p:sp>
      <p:sp>
        <p:nvSpPr>
          <p:cNvPr id="18" name="TextBox 17">
            <a:extLst>
              <a:ext uri="{FF2B5EF4-FFF2-40B4-BE49-F238E27FC236}">
                <a16:creationId xmlns:a16="http://schemas.microsoft.com/office/drawing/2014/main" id="{9BF1D080-27B9-4DF4-8DED-FFB276D4645C}"/>
              </a:ext>
            </a:extLst>
          </p:cNvPr>
          <p:cNvSpPr txBox="1"/>
          <p:nvPr/>
        </p:nvSpPr>
        <p:spPr>
          <a:xfrm rot="10800000">
            <a:off x="4321174" y="1006509"/>
            <a:ext cx="1295400" cy="914401"/>
          </a:xfrm>
          <a:prstGeom prst="rect">
            <a:avLst/>
          </a:prstGeom>
        </p:spPr>
        <p:txBody>
          <a:bodyPr lIns="0" tIns="0" rIns="0" bIns="0"/>
          <a:lstStyle>
            <a:lvl1pPr indent="0">
              <a:spcBef>
                <a:spcPct val="20000"/>
              </a:spcBef>
              <a:buFont typeface="Arial" pitchFamily="34" charset="0"/>
              <a:buNone/>
              <a:defRPr sz="9600" b="0" i="0" cap="none" spc="0" baseline="0">
                <a:solidFill>
                  <a:schemeClr val="accent1"/>
                </a:solidFill>
                <a:ea typeface="Beeline Sans V0.3 Regular" pitchFamily="2" charset="0"/>
                <a:cs typeface="Arial Black"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RU" sz="15000" dirty="0">
                <a:latin typeface="Times New Roman" panose="02020603050405020304" pitchFamily="18" charset="0"/>
              </a:rPr>
              <a:t>’’</a:t>
            </a:r>
          </a:p>
          <a:p>
            <a:pPr lvl="0"/>
            <a:endParaRPr lang="en-RU" dirty="0">
              <a:latin typeface="Times New Roman" panose="02020603050405020304" pitchFamily="18" charset="0"/>
            </a:endParaRPr>
          </a:p>
        </p:txBody>
      </p:sp>
    </p:spTree>
    <p:extLst>
      <p:ext uri="{BB962C8B-B14F-4D97-AF65-F5344CB8AC3E}">
        <p14:creationId xmlns:p14="http://schemas.microsoft.com/office/powerpoint/2010/main" val="27302371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3718795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835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20</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err="1"/>
              <a:t>Деонтологические</a:t>
            </a:r>
            <a:r>
              <a:rPr lang="ru-RU" sz="2800" dirty="0"/>
              <a:t> вопросы</a:t>
            </a:r>
          </a:p>
        </p:txBody>
      </p:sp>
      <p:sp>
        <p:nvSpPr>
          <p:cNvPr id="8" name="Text Placeholder 7">
            <a:extLst>
              <a:ext uri="{FF2B5EF4-FFF2-40B4-BE49-F238E27FC236}">
                <a16:creationId xmlns:a16="http://schemas.microsoft.com/office/drawing/2014/main" id="{88980E3E-BF5E-4F89-9D07-A0DD5725E3E4}"/>
              </a:ext>
            </a:extLst>
          </p:cNvPr>
          <p:cNvSpPr>
            <a:spLocks noGrp="1"/>
          </p:cNvSpPr>
          <p:nvPr>
            <p:ph type="body" sz="quarter" idx="38"/>
          </p:nvPr>
        </p:nvSpPr>
        <p:spPr>
          <a:xfrm>
            <a:off x="360365" y="1490663"/>
            <a:ext cx="5269725" cy="4513263"/>
          </a:xfrm>
        </p:spPr>
        <p:txBody>
          <a:bodyPr vert="horz" lIns="0" tIns="0" rIns="0" bIns="0" rtlCol="0">
            <a:noAutofit/>
          </a:bodyPr>
          <a:lstStyle/>
          <a:p>
            <a:pPr marL="180000" indent="-180000">
              <a:spcBef>
                <a:spcPts val="0"/>
              </a:spcBef>
              <a:spcAft>
                <a:spcPts val="600"/>
              </a:spcAft>
              <a:tabLst>
                <a:tab pos="176213" algn="l"/>
              </a:tabLst>
            </a:pPr>
            <a:r>
              <a:rPr lang="ru-RU" sz="1600" dirty="0"/>
              <a:t>Это противоречит профессиональным</a:t>
            </a:r>
            <a:r>
              <a:rPr lang="en-US" sz="1600" dirty="0"/>
              <a:t> </a:t>
            </a:r>
            <a:r>
              <a:rPr lang="ru-RU" sz="1600" dirty="0"/>
              <a:t>стандартам?</a:t>
            </a:r>
          </a:p>
          <a:p>
            <a:pPr marL="180000" indent="-180000">
              <a:spcBef>
                <a:spcPts val="0"/>
              </a:spcBef>
              <a:spcAft>
                <a:spcPts val="600"/>
              </a:spcAft>
              <a:tabLst>
                <a:tab pos="176213" algn="l"/>
              </a:tabLst>
            </a:pPr>
            <a:r>
              <a:rPr lang="ru-RU" sz="1600" dirty="0"/>
              <a:t>Правильно ли это?</a:t>
            </a:r>
          </a:p>
          <a:p>
            <a:pPr marL="180000" indent="-180000">
              <a:spcBef>
                <a:spcPts val="0"/>
              </a:spcBef>
              <a:spcAft>
                <a:spcPts val="600"/>
              </a:spcAft>
              <a:tabLst>
                <a:tab pos="176213" algn="l"/>
              </a:tabLst>
            </a:pPr>
            <a:r>
              <a:rPr lang="ru-RU" sz="1600" dirty="0"/>
              <a:t>Легально ли это?</a:t>
            </a:r>
          </a:p>
          <a:p>
            <a:pPr marL="180000" indent="-180000">
              <a:spcBef>
                <a:spcPts val="0"/>
              </a:spcBef>
              <a:spcAft>
                <a:spcPts val="600"/>
              </a:spcAft>
              <a:tabLst>
                <a:tab pos="176213" algn="l"/>
              </a:tabLst>
            </a:pPr>
            <a:r>
              <a:rPr lang="ru-RU" sz="1600" dirty="0"/>
              <a:t>Скажется ли это негативно на Вас или на Вашем бизнесе?</a:t>
            </a:r>
          </a:p>
          <a:p>
            <a:pPr marL="180000" indent="-180000">
              <a:spcBef>
                <a:spcPts val="0"/>
              </a:spcBef>
              <a:spcAft>
                <a:spcPts val="600"/>
              </a:spcAft>
              <a:tabLst>
                <a:tab pos="176213" algn="l"/>
              </a:tabLst>
            </a:pPr>
            <a:r>
              <a:rPr lang="ru-RU" sz="1600" dirty="0"/>
              <a:t>На кого еще это может повлиять (коллеги, клиенты, близкие, друзья и т.д.)?</a:t>
            </a:r>
          </a:p>
          <a:p>
            <a:pPr marL="180000" indent="-180000">
              <a:spcBef>
                <a:spcPts val="0"/>
              </a:spcBef>
              <a:spcAft>
                <a:spcPts val="600"/>
              </a:spcAft>
              <a:tabLst>
                <a:tab pos="176213" algn="l"/>
              </a:tabLst>
            </a:pPr>
            <a:endParaRPr lang="ru-RU" sz="1600" dirty="0"/>
          </a:p>
        </p:txBody>
      </p:sp>
      <p:sp>
        <p:nvSpPr>
          <p:cNvPr id="9" name="Text Placeholder 8">
            <a:extLst>
              <a:ext uri="{FF2B5EF4-FFF2-40B4-BE49-F238E27FC236}">
                <a16:creationId xmlns:a16="http://schemas.microsoft.com/office/drawing/2014/main" id="{613C8BEC-C929-424E-9903-B92104470D04}"/>
              </a:ext>
            </a:extLst>
          </p:cNvPr>
          <p:cNvSpPr>
            <a:spLocks noGrp="1"/>
          </p:cNvSpPr>
          <p:nvPr>
            <p:ph type="body" sz="quarter" idx="39"/>
          </p:nvPr>
        </p:nvSpPr>
        <p:spPr/>
        <p:txBody>
          <a:bodyPr vert="horz" lIns="0" tIns="0" rIns="0" bIns="0" rtlCol="0">
            <a:noAutofit/>
          </a:bodyPr>
          <a:lstStyle/>
          <a:p>
            <a:pPr marL="180000" indent="-180000">
              <a:spcBef>
                <a:spcPts val="0"/>
              </a:spcBef>
              <a:spcAft>
                <a:spcPts val="600"/>
              </a:spcAft>
              <a:tabLst>
                <a:tab pos="176213" algn="l"/>
              </a:tabLst>
            </a:pPr>
            <a:r>
              <a:rPr lang="ru-RU" sz="1600" dirty="0"/>
              <a:t>Смутились бы Вы, если бы другие узнали, </a:t>
            </a:r>
            <a:br>
              <a:rPr lang="en-US" sz="1600" dirty="0"/>
            </a:br>
            <a:r>
              <a:rPr lang="ru-RU" sz="1600" dirty="0"/>
              <a:t>что Вы поступили подобным образом?</a:t>
            </a:r>
          </a:p>
          <a:p>
            <a:pPr marL="180000" indent="-180000">
              <a:spcBef>
                <a:spcPts val="0"/>
              </a:spcBef>
              <a:spcAft>
                <a:spcPts val="600"/>
              </a:spcAft>
              <a:tabLst>
                <a:tab pos="176213" algn="l"/>
              </a:tabLst>
            </a:pPr>
            <a:r>
              <a:rPr lang="ru-RU" sz="1600" dirty="0"/>
              <a:t>Существует ли альтернативное действие, которое </a:t>
            </a:r>
            <a:br>
              <a:rPr lang="en-US" sz="1600" dirty="0"/>
            </a:br>
            <a:r>
              <a:rPr lang="ru-RU" sz="1600" dirty="0"/>
              <a:t>не создает этического конфликта?</a:t>
            </a:r>
          </a:p>
          <a:p>
            <a:pPr marL="180000" indent="-180000">
              <a:spcBef>
                <a:spcPts val="0"/>
              </a:spcBef>
              <a:spcAft>
                <a:spcPts val="600"/>
              </a:spcAft>
              <a:tabLst>
                <a:tab pos="176213" algn="l"/>
              </a:tabLst>
            </a:pPr>
            <a:r>
              <a:rPr lang="ru-RU" sz="1600" dirty="0"/>
              <a:t>Как это будет выглядеть в СМИ?</a:t>
            </a:r>
          </a:p>
          <a:p>
            <a:pPr marL="180000" indent="-180000">
              <a:spcBef>
                <a:spcPts val="0"/>
              </a:spcBef>
              <a:spcAft>
                <a:spcPts val="600"/>
              </a:spcAft>
              <a:tabLst>
                <a:tab pos="176213" algn="l"/>
              </a:tabLst>
            </a:pPr>
            <a:r>
              <a:rPr lang="ru-RU" sz="1600" dirty="0"/>
              <a:t>Как бы поступил здравомыслящий человек?</a:t>
            </a:r>
          </a:p>
          <a:p>
            <a:pPr marL="180000" indent="-180000">
              <a:spcBef>
                <a:spcPts val="0"/>
              </a:spcBef>
              <a:spcAft>
                <a:spcPts val="600"/>
              </a:spcAft>
              <a:tabLst>
                <a:tab pos="176213" algn="l"/>
              </a:tabLst>
            </a:pPr>
            <a:r>
              <a:rPr lang="ru-RU" sz="1600" dirty="0"/>
              <a:t>Вы спокойно спите по ночам?</a:t>
            </a:r>
          </a:p>
          <a:p>
            <a:pPr marL="180000" indent="-180000">
              <a:spcBef>
                <a:spcPts val="0"/>
              </a:spcBef>
              <a:spcAft>
                <a:spcPts val="600"/>
              </a:spcAft>
              <a:tabLst>
                <a:tab pos="176213" algn="l"/>
              </a:tabLst>
            </a:pPr>
            <a:endParaRPr lang="ru-RU" sz="1600" dirty="0"/>
          </a:p>
        </p:txBody>
      </p:sp>
      <p:sp>
        <p:nvSpPr>
          <p:cNvPr id="12" name="Rectangle 11">
            <a:extLst>
              <a:ext uri="{FF2B5EF4-FFF2-40B4-BE49-F238E27FC236}">
                <a16:creationId xmlns:a16="http://schemas.microsoft.com/office/drawing/2014/main" id="{460C579D-275B-4C4F-9DF9-907B0577D62A}"/>
              </a:ext>
            </a:extLst>
          </p:cNvPr>
          <p:cNvSpPr/>
          <p:nvPr/>
        </p:nvSpPr>
        <p:spPr>
          <a:xfrm>
            <a:off x="360363" y="3743325"/>
            <a:ext cx="10799762" cy="2260601"/>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24303215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2445046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4"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8B6C08B9-9FC2-4366-8DD5-0F7B3FE1B1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Placeholder 4">
            <a:extLst>
              <a:ext uri="{FF2B5EF4-FFF2-40B4-BE49-F238E27FC236}">
                <a16:creationId xmlns:a16="http://schemas.microsoft.com/office/drawing/2014/main" id="{DA1D2792-B6A3-4302-8E0A-8D2166BBCEA5}"/>
              </a:ext>
            </a:extLst>
          </p:cNvPr>
          <p:cNvPicPr>
            <a:picLocks noGrp="1" noChangeAspect="1"/>
          </p:cNvPicPr>
          <p:nvPr>
            <p:ph type="pic" sz="quarter" idx="35"/>
          </p:nvPr>
        </p:nvPicPr>
        <p:blipFill>
          <a:blip r:embed="rId6" cstate="email">
            <a:extLst>
              <a:ext uri="{28A0092B-C50C-407E-A947-70E740481C1C}">
                <a14:useLocalDpi xmlns:a14="http://schemas.microsoft.com/office/drawing/2010/main"/>
              </a:ext>
            </a:extLst>
          </a:blip>
          <a:srcRect/>
          <a:stretch>
            <a:fillRect/>
          </a:stretch>
        </p:blipFill>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pPr/>
              <a:t>21</a:t>
            </a:fld>
            <a:endParaRPr lang="ru-RU" dirty="0"/>
          </a:p>
        </p:txBody>
      </p:sp>
      <p:sp>
        <p:nvSpPr>
          <p:cNvPr id="10" name="Title 9">
            <a:extLst>
              <a:ext uri="{FF2B5EF4-FFF2-40B4-BE49-F238E27FC236}">
                <a16:creationId xmlns:a16="http://schemas.microsoft.com/office/drawing/2014/main" id="{698F2F64-0587-421D-854A-DC562F0B2323}"/>
              </a:ext>
            </a:extLst>
          </p:cNvPr>
          <p:cNvSpPr>
            <a:spLocks noGrp="1"/>
          </p:cNvSpPr>
          <p:nvPr>
            <p:ph type="title"/>
          </p:nvPr>
        </p:nvSpPr>
        <p:spPr/>
        <p:txBody>
          <a:bodyPr vert="horz"/>
          <a:lstStyle/>
          <a:p>
            <a:r>
              <a:rPr lang="ru-RU" sz="2800" dirty="0"/>
              <a:t>Независимо</a:t>
            </a:r>
            <a:r>
              <a:rPr lang="en-US" sz="2800"/>
              <a:t>c</a:t>
            </a:r>
            <a:r>
              <a:rPr lang="ru-RU" sz="2800"/>
              <a:t>ть</a:t>
            </a:r>
            <a:br>
              <a:rPr lang="ru-RU" sz="2800" dirty="0"/>
            </a:br>
            <a:endParaRPr lang="ru-RU" sz="2800" dirty="0"/>
          </a:p>
        </p:txBody>
      </p:sp>
      <p:sp>
        <p:nvSpPr>
          <p:cNvPr id="11" name="Text Placeholder 10">
            <a:extLst>
              <a:ext uri="{FF2B5EF4-FFF2-40B4-BE49-F238E27FC236}">
                <a16:creationId xmlns:a16="http://schemas.microsoft.com/office/drawing/2014/main" id="{D98063DD-CF60-44D0-A13F-18D0CC138102}"/>
              </a:ext>
            </a:extLst>
          </p:cNvPr>
          <p:cNvSpPr>
            <a:spLocks noGrp="1"/>
          </p:cNvSpPr>
          <p:nvPr>
            <p:ph type="body" sz="quarter" idx="42"/>
          </p:nvPr>
        </p:nvSpPr>
        <p:spPr>
          <a:xfrm>
            <a:off x="360366" y="1489073"/>
            <a:ext cx="5270497" cy="3752043"/>
          </a:xfrm>
        </p:spPr>
        <p:txBody>
          <a:bodyPr/>
          <a:lstStyle/>
          <a:p>
            <a:pPr marL="0" lvl="0" indent="0">
              <a:spcBef>
                <a:spcPts val="0"/>
              </a:spcBef>
              <a:spcAft>
                <a:spcPts val="600"/>
              </a:spcAft>
              <a:buNone/>
              <a:tabLst>
                <a:tab pos="176213" algn="l"/>
              </a:tabLst>
            </a:pPr>
            <a:r>
              <a:rPr lang="ru-RU" sz="1600" dirty="0"/>
              <a:t>Свобода от какого-либо  контроля</a:t>
            </a:r>
            <a:r>
              <a:rPr lang="en-US" sz="1600" dirty="0"/>
              <a:t> </a:t>
            </a:r>
            <a:r>
              <a:rPr lang="ru-RU" sz="1600" dirty="0"/>
              <a:t>или влияния </a:t>
            </a:r>
            <a:br>
              <a:rPr lang="en-US" sz="1600" dirty="0"/>
            </a:br>
            <a:r>
              <a:rPr lang="ru-RU" sz="1600" dirty="0"/>
              <a:t>со стороны. Требования и критерии определения независимости устанавливаются Кодексом этики IFAC.</a:t>
            </a:r>
          </a:p>
          <a:p>
            <a:pPr marL="0" lvl="0" indent="0">
              <a:spcBef>
                <a:spcPts val="0"/>
              </a:spcBef>
              <a:spcAft>
                <a:spcPts val="600"/>
              </a:spcAft>
              <a:buNone/>
              <a:tabLst>
                <a:tab pos="176213" algn="l"/>
              </a:tabLst>
            </a:pPr>
            <a:r>
              <a:rPr lang="ru-RU" sz="1600" dirty="0"/>
              <a:t>В РФ  - Правилами независимости</a:t>
            </a:r>
          </a:p>
          <a:p>
            <a:pPr marL="0" lvl="0" indent="0">
              <a:spcBef>
                <a:spcPts val="0"/>
              </a:spcBef>
              <a:spcAft>
                <a:spcPts val="600"/>
              </a:spcAft>
              <a:buNone/>
              <a:tabLst>
                <a:tab pos="176213" algn="l"/>
              </a:tabLst>
            </a:pPr>
            <a:endParaRPr lang="ru-RU" sz="1600" dirty="0"/>
          </a:p>
        </p:txBody>
      </p:sp>
    </p:spTree>
    <p:extLst>
      <p:ext uri="{BB962C8B-B14F-4D97-AF65-F5344CB8AC3E}">
        <p14:creationId xmlns:p14="http://schemas.microsoft.com/office/powerpoint/2010/main" val="27440550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2759146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1422"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22</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Угрозы независимости</a:t>
            </a:r>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10801349" cy="4513263"/>
          </a:xfrm>
        </p:spPr>
        <p:txBody>
          <a:bodyPr vert="horz" lIns="0" tIns="0" rIns="0" bIns="0" rtlCol="0">
            <a:noAutofit/>
          </a:bodyPr>
          <a:lstStyle/>
          <a:p>
            <a:pPr marL="180000" indent="-180000">
              <a:spcBef>
                <a:spcPts val="0"/>
              </a:spcBef>
              <a:spcAft>
                <a:spcPts val="600"/>
              </a:spcAft>
              <a:tabLst>
                <a:tab pos="176213" algn="l"/>
              </a:tabLst>
            </a:pPr>
            <a:r>
              <a:rPr lang="ru-RU" sz="1600" dirty="0"/>
              <a:t>Личной заинтересованности, которые могут возникнуть вследствие финансовых или других интересов аудитора и ненадлежащим образом повлиять на его суждение или поведение;</a:t>
            </a:r>
          </a:p>
          <a:p>
            <a:pPr marL="180000" indent="-180000">
              <a:spcBef>
                <a:spcPts val="0"/>
              </a:spcBef>
              <a:spcAft>
                <a:spcPts val="600"/>
              </a:spcAft>
              <a:tabLst>
                <a:tab pos="176213" algn="l"/>
              </a:tabLst>
            </a:pPr>
            <a:r>
              <a:rPr lang="ru-RU" sz="1600" dirty="0"/>
              <a:t>самоконтроля, которые могут возникнуть в случаях, когда аудитор при формировании суждения в ходе выполнения текущего задания будет безапелляционно полагаться на суждение, вынесенное ранее им самим, или иным работником аудиторской организации, или на оказанные ранее им или иным работником аудиторской организации услуги;</a:t>
            </a:r>
          </a:p>
          <a:p>
            <a:pPr marL="180000" indent="-180000">
              <a:spcBef>
                <a:spcPts val="0"/>
              </a:spcBef>
              <a:spcAft>
                <a:spcPts val="600"/>
              </a:spcAft>
              <a:tabLst>
                <a:tab pos="176213" algn="l"/>
              </a:tabLst>
            </a:pPr>
            <a:r>
              <a:rPr lang="ru-RU" sz="1600" dirty="0"/>
              <a:t>заступничества, которые могут возникнуть в случаях, когда, продвигая какое-либо мнение клиента </a:t>
            </a:r>
            <a:br>
              <a:rPr lang="ru-RU" sz="1600" dirty="0"/>
            </a:br>
            <a:r>
              <a:rPr lang="ru-RU" sz="1600" dirty="0"/>
              <a:t>или аудиторской организации, аудитор доходит до некоторой границы, за которой его объективность может быть подвергнута сомнению;</a:t>
            </a:r>
          </a:p>
          <a:p>
            <a:pPr marL="180000" indent="-180000">
              <a:spcBef>
                <a:spcPts val="0"/>
              </a:spcBef>
              <a:spcAft>
                <a:spcPts val="600"/>
              </a:spcAft>
              <a:tabLst>
                <a:tab pos="176213" algn="l"/>
              </a:tabLst>
            </a:pPr>
            <a:r>
              <a:rPr lang="ru-RU" sz="1600" dirty="0"/>
              <a:t>угрозы близкого знакомства, которые могут возникнуть в результате длительных и (или) тесных взаимоотношений с клиентом, когда аудитор сверх меры проникается его интересами или настроен во всем соглашаться с его действиями;</a:t>
            </a:r>
          </a:p>
          <a:p>
            <a:pPr marL="180000" indent="-180000">
              <a:spcBef>
                <a:spcPts val="0"/>
              </a:spcBef>
              <a:spcAft>
                <a:spcPts val="600"/>
              </a:spcAft>
              <a:tabLst>
                <a:tab pos="176213" algn="l"/>
              </a:tabLst>
            </a:pPr>
            <a:r>
              <a:rPr lang="ru-RU" sz="1600" dirty="0"/>
              <a:t>угрозы шантажа, которые могут возникнуть в случаях, когда с помощью угроз (реальных или воспринимаемых как таковые) аудитору пытаются помешать действовать объективно.</a:t>
            </a:r>
          </a:p>
          <a:p>
            <a:pPr marL="180000" indent="-180000">
              <a:spcBef>
                <a:spcPts val="0"/>
              </a:spcBef>
              <a:spcAft>
                <a:spcPts val="600"/>
              </a:spcAft>
              <a:tabLst>
                <a:tab pos="176213" algn="l"/>
              </a:tabLst>
            </a:pPr>
            <a:endParaRPr lang="ru-RU" sz="1600" dirty="0"/>
          </a:p>
        </p:txBody>
      </p:sp>
    </p:spTree>
    <p:extLst>
      <p:ext uri="{BB962C8B-B14F-4D97-AF65-F5344CB8AC3E}">
        <p14:creationId xmlns:p14="http://schemas.microsoft.com/office/powerpoint/2010/main" val="5836194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2194893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399"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23</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Честность</a:t>
            </a:r>
            <a:br>
              <a:rPr lang="ru-RU" sz="2800" dirty="0"/>
            </a:br>
            <a:endParaRPr lang="ru-RU" sz="280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10801349" cy="4513263"/>
          </a:xfrm>
        </p:spPr>
        <p:txBody>
          <a:bodyPr/>
          <a:lstStyle/>
          <a:p>
            <a:pPr marL="0" lvl="0" indent="0">
              <a:spcBef>
                <a:spcPts val="0"/>
              </a:spcBef>
              <a:spcAft>
                <a:spcPts val="600"/>
              </a:spcAft>
              <a:buNone/>
            </a:pPr>
            <a:r>
              <a:rPr lang="ru-RU" sz="1600" dirty="0"/>
              <a:t>Действовать открыто и честно во всех профессиональных и деловых отношениях. Принцип честности также предполагает справедливое ведение дел и правдивость.</a:t>
            </a:r>
          </a:p>
          <a:p>
            <a:pPr marL="0" lvl="0" indent="0">
              <a:spcBef>
                <a:spcPts val="0"/>
              </a:spcBef>
              <a:spcAft>
                <a:spcPts val="600"/>
              </a:spcAft>
              <a:buNone/>
            </a:pPr>
            <a:r>
              <a:rPr lang="ru-RU" sz="2000" dirty="0">
                <a:solidFill>
                  <a:schemeClr val="accent1"/>
                </a:solidFill>
                <a:latin typeface="+mj-lt"/>
              </a:rPr>
              <a:t>Не должен намеренно быть связан с отчетностью, документами, сообщениями или иной информацией, если есть основания полагать, что:</a:t>
            </a:r>
          </a:p>
          <a:p>
            <a:pPr marL="180000" indent="-180000">
              <a:spcBef>
                <a:spcPts val="0"/>
              </a:spcBef>
              <a:spcAft>
                <a:spcPts val="600"/>
              </a:spcAft>
            </a:pPr>
            <a:r>
              <a:rPr lang="ru-RU" sz="1600" dirty="0"/>
              <a:t>указанная информация содержит в существенном отношении неверные или вводящие в заблуждение утверждения;</a:t>
            </a:r>
          </a:p>
          <a:p>
            <a:pPr marL="180000" indent="-180000">
              <a:spcBef>
                <a:spcPts val="0"/>
              </a:spcBef>
              <a:spcAft>
                <a:spcPts val="600"/>
              </a:spcAft>
            </a:pPr>
            <a:r>
              <a:rPr lang="ru-RU" sz="1600" dirty="0"/>
              <a:t>указанная информация содержит утверждения или данные, подготовленные небрежно;</a:t>
            </a:r>
          </a:p>
          <a:p>
            <a:pPr marL="180000" indent="-180000">
              <a:spcBef>
                <a:spcPts val="0"/>
              </a:spcBef>
              <a:spcAft>
                <a:spcPts val="600"/>
              </a:spcAft>
            </a:pPr>
            <a:r>
              <a:rPr lang="ru-RU" sz="1600" dirty="0"/>
              <a:t>в указанной информации пропущены или искажены необходимые данные там, где пропуски или искажения могут вводить в заблуждение.</a:t>
            </a:r>
          </a:p>
          <a:p>
            <a:pPr marL="0" lvl="0" indent="0">
              <a:spcBef>
                <a:spcPts val="0"/>
              </a:spcBef>
              <a:spcAft>
                <a:spcPts val="600"/>
              </a:spcAft>
              <a:buNone/>
            </a:pPr>
            <a:r>
              <a:rPr lang="ru-RU" sz="2000" dirty="0">
                <a:solidFill>
                  <a:schemeClr val="accent1"/>
                </a:solidFill>
                <a:latin typeface="+mj-lt"/>
              </a:rPr>
              <a:t>В случаях, когда аудитору становится известно, что существует такая связь с указанной информацией, он должен:</a:t>
            </a:r>
          </a:p>
          <a:p>
            <a:pPr marL="180000" indent="-180000">
              <a:spcBef>
                <a:spcPts val="0"/>
              </a:spcBef>
              <a:spcAft>
                <a:spcPts val="600"/>
              </a:spcAft>
            </a:pPr>
            <a:r>
              <a:rPr lang="ru-RU" sz="1600" dirty="0"/>
              <a:t>принять меры для устранения этой связи</a:t>
            </a:r>
          </a:p>
          <a:p>
            <a:pPr marL="180000" indent="0">
              <a:spcBef>
                <a:spcPts val="0"/>
              </a:spcBef>
              <a:spcAft>
                <a:spcPts val="600"/>
              </a:spcAft>
              <a:buNone/>
            </a:pPr>
            <a:r>
              <a:rPr lang="ru-RU" sz="1600" dirty="0"/>
              <a:t>или </a:t>
            </a:r>
          </a:p>
          <a:p>
            <a:pPr marL="180000" indent="-180000">
              <a:spcBef>
                <a:spcPts val="0"/>
              </a:spcBef>
              <a:spcAft>
                <a:spcPts val="600"/>
              </a:spcAft>
            </a:pPr>
            <a:r>
              <a:rPr lang="ru-RU" sz="1600" dirty="0"/>
              <a:t>выразить модифицированное заключение </a:t>
            </a:r>
          </a:p>
          <a:p>
            <a:pPr marL="0" indent="0">
              <a:spcBef>
                <a:spcPts val="0"/>
              </a:spcBef>
              <a:spcAft>
                <a:spcPts val="600"/>
              </a:spcAft>
              <a:buNone/>
            </a:pPr>
            <a:endParaRPr lang="ru-RU" sz="1600" dirty="0"/>
          </a:p>
        </p:txBody>
      </p:sp>
    </p:spTree>
    <p:extLst>
      <p:ext uri="{BB962C8B-B14F-4D97-AF65-F5344CB8AC3E}">
        <p14:creationId xmlns:p14="http://schemas.microsoft.com/office/powerpoint/2010/main" val="6219063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908030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2446"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8B6C08B9-9FC2-4366-8DD5-0F7B3FE1B1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Placeholder 4">
            <a:extLst>
              <a:ext uri="{FF2B5EF4-FFF2-40B4-BE49-F238E27FC236}">
                <a16:creationId xmlns:a16="http://schemas.microsoft.com/office/drawing/2014/main" id="{FB30E0E0-AEE9-4951-B60F-B38F23FC296C}"/>
              </a:ext>
            </a:extLst>
          </p:cNvPr>
          <p:cNvPicPr>
            <a:picLocks noGrp="1" noChangeAspect="1"/>
          </p:cNvPicPr>
          <p:nvPr>
            <p:ph type="pic" sz="quarter" idx="35"/>
          </p:nvPr>
        </p:nvPicPr>
        <p:blipFill>
          <a:blip r:embed="rId6" cstate="email">
            <a:extLst>
              <a:ext uri="{28A0092B-C50C-407E-A947-70E740481C1C}">
                <a14:useLocalDpi xmlns:a14="http://schemas.microsoft.com/office/drawing/2010/main"/>
              </a:ext>
            </a:extLst>
          </a:blip>
          <a:srcRect/>
          <a:stretch>
            <a:fillRect/>
          </a:stretch>
        </p:blipFill>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pPr/>
              <a:t>24</a:t>
            </a:fld>
            <a:endParaRPr lang="ru-RU" dirty="0"/>
          </a:p>
        </p:txBody>
      </p:sp>
      <p:sp>
        <p:nvSpPr>
          <p:cNvPr id="10" name="Title 9">
            <a:extLst>
              <a:ext uri="{FF2B5EF4-FFF2-40B4-BE49-F238E27FC236}">
                <a16:creationId xmlns:a16="http://schemas.microsoft.com/office/drawing/2014/main" id="{698F2F64-0587-421D-854A-DC562F0B2323}"/>
              </a:ext>
            </a:extLst>
          </p:cNvPr>
          <p:cNvSpPr>
            <a:spLocks noGrp="1"/>
          </p:cNvSpPr>
          <p:nvPr>
            <p:ph type="title"/>
          </p:nvPr>
        </p:nvSpPr>
        <p:spPr/>
        <p:txBody>
          <a:bodyPr vert="horz"/>
          <a:lstStyle/>
          <a:p>
            <a:r>
              <a:rPr lang="ru-RU" sz="2800" dirty="0"/>
              <a:t>Объективность</a:t>
            </a:r>
            <a:br>
              <a:rPr lang="ru-RU" sz="2800" dirty="0"/>
            </a:br>
            <a:endParaRPr lang="ru-RU" sz="2800" dirty="0"/>
          </a:p>
        </p:txBody>
      </p:sp>
      <p:sp>
        <p:nvSpPr>
          <p:cNvPr id="11" name="Text Placeholder 10">
            <a:extLst>
              <a:ext uri="{FF2B5EF4-FFF2-40B4-BE49-F238E27FC236}">
                <a16:creationId xmlns:a16="http://schemas.microsoft.com/office/drawing/2014/main" id="{D98063DD-CF60-44D0-A13F-18D0CC138102}"/>
              </a:ext>
            </a:extLst>
          </p:cNvPr>
          <p:cNvSpPr>
            <a:spLocks noGrp="1"/>
          </p:cNvSpPr>
          <p:nvPr>
            <p:ph type="body" sz="quarter" idx="42"/>
          </p:nvPr>
        </p:nvSpPr>
        <p:spPr>
          <a:xfrm>
            <a:off x="360366" y="1489073"/>
            <a:ext cx="5270497" cy="3752043"/>
          </a:xfrm>
        </p:spPr>
        <p:txBody>
          <a:bodyPr/>
          <a:lstStyle/>
          <a:p>
            <a:pPr marL="180000" lvl="0" indent="-180000">
              <a:spcBef>
                <a:spcPts val="0"/>
              </a:spcBef>
              <a:spcAft>
                <a:spcPts val="600"/>
              </a:spcAft>
              <a:tabLst>
                <a:tab pos="176213" algn="l"/>
              </a:tabLst>
            </a:pPr>
            <a:r>
              <a:rPr lang="ru-RU" sz="1600" dirty="0"/>
              <a:t>Аудитор не должен допускать, чтобы предвзятость, конфликт интересов либо другие лица влияли </a:t>
            </a:r>
            <a:br>
              <a:rPr lang="ru-RU" sz="1600" dirty="0"/>
            </a:br>
            <a:r>
              <a:rPr lang="ru-RU" sz="1600" dirty="0"/>
              <a:t>на объективность его профессиональных суждений;</a:t>
            </a:r>
          </a:p>
          <a:p>
            <a:pPr marL="180000" lvl="0" indent="-180000">
              <a:spcBef>
                <a:spcPts val="0"/>
              </a:spcBef>
              <a:spcAft>
                <a:spcPts val="600"/>
              </a:spcAft>
              <a:tabLst>
                <a:tab pos="176213" algn="l"/>
              </a:tabLst>
            </a:pPr>
            <a:r>
              <a:rPr lang="ru-RU" sz="1600" dirty="0"/>
              <a:t>аудитор может оказаться в ситуации, которая может навредить его объективности. Аудитору следует избегать отношений, которые могут исказить </a:t>
            </a:r>
            <a:br>
              <a:rPr lang="ru-RU" sz="1600" dirty="0"/>
            </a:br>
            <a:r>
              <a:rPr lang="ru-RU" sz="1600" dirty="0"/>
              <a:t>или повлиять</a:t>
            </a:r>
            <a:r>
              <a:rPr lang="en-US" sz="1600" dirty="0"/>
              <a:t> </a:t>
            </a:r>
            <a:r>
              <a:rPr lang="ru-RU" sz="1600" dirty="0"/>
              <a:t>на его профессиональные суждения.</a:t>
            </a:r>
          </a:p>
          <a:p>
            <a:pPr marL="180000" lvl="0" indent="-180000">
              <a:spcBef>
                <a:spcPts val="0"/>
              </a:spcBef>
              <a:spcAft>
                <a:spcPts val="600"/>
              </a:spcAft>
              <a:tabLst>
                <a:tab pos="176213" algn="l"/>
              </a:tabLst>
            </a:pPr>
            <a:endParaRPr lang="ru-RU" sz="1600" dirty="0"/>
          </a:p>
        </p:txBody>
      </p:sp>
    </p:spTree>
    <p:extLst>
      <p:ext uri="{BB962C8B-B14F-4D97-AF65-F5344CB8AC3E}">
        <p14:creationId xmlns:p14="http://schemas.microsoft.com/office/powerpoint/2010/main" val="12918207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2927609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3470"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25</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Профессиональная компетентность</a:t>
            </a:r>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10801349" cy="4513263"/>
          </a:xfrm>
        </p:spPr>
        <p:txBody>
          <a:bodyPr vert="horz" lIns="0" tIns="0" rIns="0" bIns="0" rtlCol="0">
            <a:noAutofit/>
          </a:bodyPr>
          <a:lstStyle/>
          <a:p>
            <a:pPr marL="180000" indent="-180000">
              <a:spcBef>
                <a:spcPts val="0"/>
              </a:spcBef>
              <a:spcAft>
                <a:spcPts val="600"/>
              </a:spcAft>
              <a:tabLst>
                <a:tab pos="176213" algn="l"/>
              </a:tabLst>
            </a:pPr>
            <a:r>
              <a:rPr lang="ru-RU" sz="1600" dirty="0"/>
              <a:t>Постоянно поддерживать знания и навыки на уровне, обеспечивающем предоставление клиентам </a:t>
            </a:r>
            <a:br>
              <a:rPr lang="ru-RU" sz="1600" dirty="0"/>
            </a:br>
            <a:r>
              <a:rPr lang="ru-RU" sz="1600" dirty="0"/>
              <a:t>или аудиторской организации, в которой он работает, квалифицированных профессиональных услуг, основанных на новейших достижениях практики и законодательстве;</a:t>
            </a:r>
          </a:p>
          <a:p>
            <a:pPr marL="180000" indent="-180000">
              <a:spcBef>
                <a:spcPts val="0"/>
              </a:spcBef>
              <a:spcAft>
                <a:spcPts val="600"/>
              </a:spcAft>
              <a:tabLst>
                <a:tab pos="176213" algn="l"/>
              </a:tabLst>
            </a:pPr>
            <a:r>
              <a:rPr lang="ru-RU" sz="1600" dirty="0"/>
              <a:t>действовать добросовестно в соответствии с применимыми профессиональными стандартами при оказании профессиональных услуг.</a:t>
            </a:r>
          </a:p>
          <a:p>
            <a:pPr marL="0" indent="0">
              <a:spcBef>
                <a:spcPts val="0"/>
              </a:spcBef>
              <a:spcAft>
                <a:spcPts val="600"/>
              </a:spcAft>
              <a:buNone/>
              <a:tabLst>
                <a:tab pos="176213" algn="l"/>
              </a:tabLst>
            </a:pPr>
            <a:r>
              <a:rPr lang="ru-RU" sz="2000" dirty="0">
                <a:solidFill>
                  <a:schemeClr val="accent1"/>
                </a:solidFill>
                <a:latin typeface="+mj-lt"/>
              </a:rPr>
              <a:t>Профессиональная компетентность обеспечивается в два этапа:</a:t>
            </a:r>
          </a:p>
          <a:p>
            <a:pPr marL="180000" indent="-180000">
              <a:spcBef>
                <a:spcPts val="0"/>
              </a:spcBef>
              <a:spcAft>
                <a:spcPts val="600"/>
              </a:spcAft>
              <a:tabLst>
                <a:tab pos="176213" algn="l"/>
              </a:tabLst>
            </a:pPr>
            <a:r>
              <a:rPr lang="ru-RU" sz="1600" dirty="0"/>
              <a:t>достижение должного уровня профессиональной компетентности;</a:t>
            </a:r>
          </a:p>
          <a:p>
            <a:pPr marL="180000" indent="-180000">
              <a:spcBef>
                <a:spcPts val="0"/>
              </a:spcBef>
              <a:spcAft>
                <a:spcPts val="600"/>
              </a:spcAft>
              <a:tabLst>
                <a:tab pos="176213" algn="l"/>
              </a:tabLst>
            </a:pPr>
            <a:r>
              <a:rPr lang="ru-RU" sz="1600" dirty="0"/>
              <a:t>поддержание должного уровня профессиональной компетентности.</a:t>
            </a:r>
          </a:p>
          <a:p>
            <a:pPr marL="0" indent="0">
              <a:spcBef>
                <a:spcPts val="0"/>
              </a:spcBef>
              <a:spcAft>
                <a:spcPts val="600"/>
              </a:spcAft>
              <a:buNone/>
              <a:tabLst>
                <a:tab pos="176213" algn="l"/>
              </a:tabLst>
            </a:pPr>
            <a:r>
              <a:rPr lang="ru-RU" sz="1600" dirty="0"/>
              <a:t>Поддержание должного уровня профессиональной компетентности требует постоянной осведомленности </a:t>
            </a:r>
            <a:br>
              <a:rPr lang="en-US" sz="1600" dirty="0"/>
            </a:br>
            <a:r>
              <a:rPr lang="ru-RU" sz="1600" dirty="0"/>
              <a:t>и понимания соответствующих технических, профессиональных и отраслевых достижений. Постоянное повышение профессиональной квалификации развивает и поддерживает способности, позволяющие аудитору компетентно работать в профессиональной среде.</a:t>
            </a:r>
          </a:p>
        </p:txBody>
      </p:sp>
    </p:spTree>
    <p:extLst>
      <p:ext uri="{BB962C8B-B14F-4D97-AF65-F5344CB8AC3E}">
        <p14:creationId xmlns:p14="http://schemas.microsoft.com/office/powerpoint/2010/main" val="388337652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2661660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4495"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8B6C08B9-9FC2-4366-8DD5-0F7B3FE1B1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a:extLst>
              <a:ext uri="{FF2B5EF4-FFF2-40B4-BE49-F238E27FC236}">
                <a16:creationId xmlns:a16="http://schemas.microsoft.com/office/drawing/2014/main" id="{58F7FBD7-4206-47D5-89D5-985A01577C1A}"/>
              </a:ext>
            </a:extLst>
          </p:cNvPr>
          <p:cNvPicPr>
            <a:picLocks noGrp="1" noChangeAspect="1"/>
          </p:cNvPicPr>
          <p:nvPr>
            <p:ph type="pic" sz="quarter" idx="35"/>
          </p:nvPr>
        </p:nvPicPr>
        <p:blipFill>
          <a:blip r:embed="rId6" cstate="email">
            <a:extLst>
              <a:ext uri="{28A0092B-C50C-407E-A947-70E740481C1C}">
                <a14:useLocalDpi xmlns:a14="http://schemas.microsoft.com/office/drawing/2010/main"/>
              </a:ext>
            </a:extLst>
          </a:blip>
          <a:srcRect/>
          <a:stretch>
            <a:fillRect/>
          </a:stretch>
        </p:blipFill>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solidFill>
                  <a:schemeClr val="tx1"/>
                </a:solidFill>
              </a:rPr>
              <a:pPr/>
              <a:t>26</a:t>
            </a:fld>
            <a:endParaRPr lang="ru-RU" dirty="0">
              <a:solidFill>
                <a:schemeClr val="tx1"/>
              </a:solidFill>
            </a:endParaRPr>
          </a:p>
        </p:txBody>
      </p:sp>
      <p:sp>
        <p:nvSpPr>
          <p:cNvPr id="10" name="Title 9">
            <a:extLst>
              <a:ext uri="{FF2B5EF4-FFF2-40B4-BE49-F238E27FC236}">
                <a16:creationId xmlns:a16="http://schemas.microsoft.com/office/drawing/2014/main" id="{698F2F64-0587-421D-854A-DC562F0B2323}"/>
              </a:ext>
            </a:extLst>
          </p:cNvPr>
          <p:cNvSpPr>
            <a:spLocks noGrp="1"/>
          </p:cNvSpPr>
          <p:nvPr>
            <p:ph type="title"/>
          </p:nvPr>
        </p:nvSpPr>
        <p:spPr/>
        <p:txBody>
          <a:bodyPr vert="horz"/>
          <a:lstStyle/>
          <a:p>
            <a:r>
              <a:rPr lang="ru-RU" sz="2800" dirty="0"/>
              <a:t>Должная тщательность (добросовестность)</a:t>
            </a:r>
          </a:p>
        </p:txBody>
      </p:sp>
      <p:sp>
        <p:nvSpPr>
          <p:cNvPr id="11" name="Text Placeholder 10">
            <a:extLst>
              <a:ext uri="{FF2B5EF4-FFF2-40B4-BE49-F238E27FC236}">
                <a16:creationId xmlns:a16="http://schemas.microsoft.com/office/drawing/2014/main" id="{D98063DD-CF60-44D0-A13F-18D0CC138102}"/>
              </a:ext>
            </a:extLst>
          </p:cNvPr>
          <p:cNvSpPr>
            <a:spLocks noGrp="1"/>
          </p:cNvSpPr>
          <p:nvPr>
            <p:ph type="body" sz="quarter" idx="42"/>
          </p:nvPr>
        </p:nvSpPr>
        <p:spPr>
          <a:xfrm>
            <a:off x="360366" y="1489073"/>
            <a:ext cx="5270497" cy="3752043"/>
          </a:xfrm>
        </p:spPr>
        <p:txBody>
          <a:bodyPr/>
          <a:lstStyle/>
          <a:p>
            <a:pPr marL="180000" lvl="0" indent="-180000">
              <a:spcBef>
                <a:spcPts val="0"/>
              </a:spcBef>
              <a:spcAft>
                <a:spcPts val="600"/>
              </a:spcAft>
              <a:tabLst>
                <a:tab pos="176213" algn="l"/>
              </a:tabLst>
            </a:pPr>
            <a:r>
              <a:rPr lang="ru-RU" sz="1600" dirty="0"/>
              <a:t>Действовать в соответствии с требованиями задания (договора), внимательно, тщательно </a:t>
            </a:r>
            <a:br>
              <a:rPr lang="ru-RU" sz="1600" dirty="0"/>
            </a:br>
            <a:r>
              <a:rPr lang="ru-RU" sz="1600" dirty="0"/>
              <a:t>и своевременно.</a:t>
            </a:r>
          </a:p>
          <a:p>
            <a:pPr marL="180000" lvl="0" indent="-180000">
              <a:spcBef>
                <a:spcPts val="0"/>
              </a:spcBef>
              <a:spcAft>
                <a:spcPts val="600"/>
              </a:spcAft>
              <a:tabLst>
                <a:tab pos="176213" algn="l"/>
              </a:tabLst>
            </a:pPr>
            <a:r>
              <a:rPr lang="ru-RU" sz="1600" dirty="0"/>
              <a:t>Предпринимать разумные меры для того, чтобы лица, работающие под его началом </a:t>
            </a:r>
            <a:br>
              <a:rPr lang="en-US" sz="1600" dirty="0"/>
            </a:br>
            <a:r>
              <a:rPr lang="ru-RU" sz="1600" dirty="0"/>
              <a:t>в профессиональном качестве, имели надлежащую подготовку и должное руководство.</a:t>
            </a:r>
          </a:p>
          <a:p>
            <a:pPr marL="180000" lvl="0" indent="-180000">
              <a:spcBef>
                <a:spcPts val="0"/>
              </a:spcBef>
              <a:spcAft>
                <a:spcPts val="600"/>
              </a:spcAft>
              <a:tabLst>
                <a:tab pos="176213" algn="l"/>
              </a:tabLst>
            </a:pPr>
            <a:r>
              <a:rPr lang="ru-RU" sz="1600" dirty="0"/>
              <a:t>При необходимости  ставить клиентов, аудиторские организации или иных пользователей профессиональных услуг</a:t>
            </a:r>
            <a:r>
              <a:rPr lang="en-US" sz="1600" dirty="0"/>
              <a:t> </a:t>
            </a:r>
            <a:r>
              <a:rPr lang="ru-RU" sz="1600" dirty="0"/>
              <a:t>в известность </a:t>
            </a:r>
            <a:br>
              <a:rPr lang="ru-RU" sz="1600" dirty="0"/>
            </a:br>
            <a:r>
              <a:rPr lang="ru-RU" sz="1600" dirty="0"/>
              <a:t>об ограничениях, присущих этим услугам.</a:t>
            </a:r>
          </a:p>
          <a:p>
            <a:pPr marL="180000" lvl="0" indent="-180000">
              <a:spcBef>
                <a:spcPts val="0"/>
              </a:spcBef>
              <a:spcAft>
                <a:spcPts val="600"/>
              </a:spcAft>
              <a:tabLst>
                <a:tab pos="176213" algn="l"/>
              </a:tabLst>
            </a:pPr>
            <a:endParaRPr lang="ru-RU" sz="1600" dirty="0"/>
          </a:p>
        </p:txBody>
      </p:sp>
    </p:spTree>
    <p:extLst>
      <p:ext uri="{BB962C8B-B14F-4D97-AF65-F5344CB8AC3E}">
        <p14:creationId xmlns:p14="http://schemas.microsoft.com/office/powerpoint/2010/main" val="21269213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E46333-236E-404A-9C17-BEA43DF7AAF8}"/>
              </a:ext>
            </a:extLst>
          </p:cNvPr>
          <p:cNvGraphicFramePr>
            <a:graphicFrameLocks noChangeAspect="1"/>
          </p:cNvGraphicFramePr>
          <p:nvPr>
            <p:custDataLst>
              <p:tags r:id="rId2"/>
            </p:custDataLst>
            <p:extLst>
              <p:ext uri="{D42A27DB-BD31-4B8C-83A1-F6EECF244321}">
                <p14:modId xmlns:p14="http://schemas.microsoft.com/office/powerpoint/2010/main" val="4133958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5520" name="think-cell Slide" r:id="rId4" imgW="395" imgH="396" progId="TCLayout.ActiveDocument.1">
                  <p:embed/>
                </p:oleObj>
              </mc:Choice>
              <mc:Fallback>
                <p:oleObj name="think-cell Slide" r:id="rId4" imgW="395" imgH="396" progId="TCLayout.ActiveDocument.1">
                  <p:embed/>
                  <p:pic>
                    <p:nvPicPr>
                      <p:cNvPr id="12" name="Object 11" hidden="1">
                        <a:extLst>
                          <a:ext uri="{FF2B5EF4-FFF2-40B4-BE49-F238E27FC236}">
                            <a16:creationId xmlns:a16="http://schemas.microsoft.com/office/drawing/2014/main" id="{F6E46333-236E-404A-9C17-BEA43DF7A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F8741AE4-6DFD-48C5-8D56-AF3822658EF3}"/>
              </a:ext>
            </a:extLst>
          </p:cNvPr>
          <p:cNvSpPr>
            <a:spLocks noGrp="1"/>
          </p:cNvSpPr>
          <p:nvPr>
            <p:ph type="sldNum" sz="quarter" idx="4"/>
          </p:nvPr>
        </p:nvSpPr>
        <p:spPr/>
        <p:txBody>
          <a:bodyPr/>
          <a:lstStyle/>
          <a:p>
            <a:fld id="{41EDA0AC-921D-4240-B96C-50D453752670}" type="slidenum">
              <a:rPr lang="ru-RU" smtClean="0"/>
              <a:pPr/>
              <a:t>27</a:t>
            </a:fld>
            <a:endParaRPr lang="ru-RU" dirty="0"/>
          </a:p>
        </p:txBody>
      </p:sp>
      <p:sp>
        <p:nvSpPr>
          <p:cNvPr id="9" name="Title 8">
            <a:extLst>
              <a:ext uri="{FF2B5EF4-FFF2-40B4-BE49-F238E27FC236}">
                <a16:creationId xmlns:a16="http://schemas.microsoft.com/office/drawing/2014/main" id="{9D6B2DC8-44A2-4F88-A022-31BBE5C9DAB8}"/>
              </a:ext>
            </a:extLst>
          </p:cNvPr>
          <p:cNvSpPr>
            <a:spLocks noGrp="1"/>
          </p:cNvSpPr>
          <p:nvPr>
            <p:ph type="title"/>
          </p:nvPr>
        </p:nvSpPr>
        <p:spPr>
          <a:xfrm>
            <a:off x="360364" y="546099"/>
            <a:ext cx="10801350" cy="792164"/>
          </a:xfrm>
        </p:spPr>
        <p:txBody>
          <a:bodyPr vert="horz"/>
          <a:lstStyle/>
          <a:p>
            <a:r>
              <a:rPr lang="ru-RU" sz="2800" dirty="0"/>
              <a:t>Конфиденциальность</a:t>
            </a:r>
          </a:p>
        </p:txBody>
      </p:sp>
      <p:sp>
        <p:nvSpPr>
          <p:cNvPr id="17" name="Text Placeholder 16">
            <a:extLst>
              <a:ext uri="{FF2B5EF4-FFF2-40B4-BE49-F238E27FC236}">
                <a16:creationId xmlns:a16="http://schemas.microsoft.com/office/drawing/2014/main" id="{EA70F076-C083-4C1A-B866-82910FC9A7BB}"/>
              </a:ext>
            </a:extLst>
          </p:cNvPr>
          <p:cNvSpPr>
            <a:spLocks noGrp="1"/>
          </p:cNvSpPr>
          <p:nvPr>
            <p:ph type="body" sz="quarter" idx="36"/>
          </p:nvPr>
        </p:nvSpPr>
        <p:spPr>
          <a:xfrm>
            <a:off x="360365" y="1489073"/>
            <a:ext cx="5272085" cy="3752043"/>
          </a:xfrm>
        </p:spPr>
        <p:txBody>
          <a:bodyPr vert="horz" lIns="0" tIns="0" rIns="0" bIns="0" rtlCol="0">
            <a:noAutofit/>
          </a:bodyPr>
          <a:lstStyle/>
          <a:p>
            <a:pPr marL="0" indent="0">
              <a:spcBef>
                <a:spcPts val="0"/>
              </a:spcBef>
              <a:spcAft>
                <a:spcPts val="600"/>
              </a:spcAft>
              <a:buNone/>
              <a:tabLst>
                <a:tab pos="176213" algn="l"/>
              </a:tabLst>
            </a:pPr>
            <a:r>
              <a:rPr lang="ru-RU" sz="2000" dirty="0">
                <a:solidFill>
                  <a:schemeClr val="accent1"/>
                </a:solidFill>
                <a:latin typeface="+mj-lt"/>
              </a:rPr>
              <a:t>Аудитор обязан:</a:t>
            </a:r>
          </a:p>
          <a:p>
            <a:pPr marL="180000" indent="-180000">
              <a:spcBef>
                <a:spcPts val="0"/>
              </a:spcBef>
              <a:spcAft>
                <a:spcPts val="600"/>
              </a:spcAft>
              <a:tabLst>
                <a:tab pos="176213" algn="l"/>
              </a:tabLst>
            </a:pPr>
            <a:r>
              <a:rPr lang="ru-RU" sz="1400" dirty="0"/>
              <a:t>обеспечить конфиденциальность информации, полученной </a:t>
            </a:r>
            <a:br>
              <a:rPr lang="ru-RU" sz="1400" dirty="0"/>
            </a:br>
            <a:r>
              <a:rPr lang="ru-RU" sz="1400" dirty="0"/>
              <a:t>в результате профессиональных или деловых отношений, </a:t>
            </a:r>
            <a:br>
              <a:rPr lang="ru-RU" sz="1400" dirty="0"/>
            </a:br>
            <a:r>
              <a:rPr lang="ru-RU" sz="1400" dirty="0"/>
              <a:t>и не раскрывать эту информацию третьим лицам, </a:t>
            </a:r>
            <a:br>
              <a:rPr lang="ru-RU" sz="1400" dirty="0"/>
            </a:br>
            <a:r>
              <a:rPr lang="ru-RU" sz="1400" dirty="0"/>
              <a:t>не обладающим надлежащими и конкретными полномочиями, за исключением случаев, когда аудитор имеет законное или профессиональное право либо обязанность раскрыть такую информацию;</a:t>
            </a:r>
          </a:p>
          <a:p>
            <a:pPr marL="180000" indent="-180000">
              <a:spcBef>
                <a:spcPts val="0"/>
              </a:spcBef>
              <a:spcAft>
                <a:spcPts val="600"/>
              </a:spcAft>
              <a:tabLst>
                <a:tab pos="176213" algn="l"/>
              </a:tabLst>
            </a:pPr>
            <a:r>
              <a:rPr lang="ru-RU" sz="1400" dirty="0"/>
              <a:t>не использовать конфиденциальную информацию, полученную в результате профессиональных или деловых отношений, для получения им или третьими лицами каких-либо преимуществ.</a:t>
            </a:r>
          </a:p>
          <a:p>
            <a:pPr marL="180000" indent="-180000">
              <a:spcBef>
                <a:spcPts val="0"/>
              </a:spcBef>
              <a:spcAft>
                <a:spcPts val="600"/>
              </a:spcAft>
              <a:tabLst>
                <a:tab pos="176213" algn="l"/>
              </a:tabLst>
            </a:pPr>
            <a:r>
              <a:rPr lang="ru-RU" sz="1400" dirty="0"/>
              <a:t>соблюдать конфиденциальность вне профессиональной среды, помня об опасности непреднамеренного разглашения информации лицам, с которыми он находится </a:t>
            </a:r>
            <a:br>
              <a:rPr lang="ru-RU" sz="1400" dirty="0"/>
            </a:br>
            <a:r>
              <a:rPr lang="ru-RU" sz="1400" dirty="0"/>
              <a:t>в тесных деловых отношениях или близком родстве.</a:t>
            </a:r>
          </a:p>
          <a:p>
            <a:pPr marL="180000" indent="-180000">
              <a:spcBef>
                <a:spcPts val="0"/>
              </a:spcBef>
              <a:spcAft>
                <a:spcPts val="600"/>
              </a:spcAft>
              <a:tabLst>
                <a:tab pos="176213" algn="l"/>
              </a:tabLst>
            </a:pPr>
            <a:r>
              <a:rPr lang="ru-RU" sz="1400" dirty="0"/>
              <a:t>соблюдать конфиденциальность информации, раскрытой ему потенциальным клиентом или аудиторской организацией.</a:t>
            </a:r>
          </a:p>
          <a:p>
            <a:pPr marL="180000" indent="-180000">
              <a:spcBef>
                <a:spcPts val="0"/>
              </a:spcBef>
              <a:spcAft>
                <a:spcPts val="600"/>
              </a:spcAft>
              <a:tabLst>
                <a:tab pos="176213" algn="l"/>
              </a:tabLst>
            </a:pPr>
            <a:endParaRPr lang="ru-RU" sz="1400" dirty="0"/>
          </a:p>
        </p:txBody>
      </p:sp>
      <p:sp>
        <p:nvSpPr>
          <p:cNvPr id="22" name="Text Placeholder 16">
            <a:extLst>
              <a:ext uri="{FF2B5EF4-FFF2-40B4-BE49-F238E27FC236}">
                <a16:creationId xmlns:a16="http://schemas.microsoft.com/office/drawing/2014/main" id="{EBC07F41-0833-4F6D-B6B4-2DB8040A367C}"/>
              </a:ext>
            </a:extLst>
          </p:cNvPr>
          <p:cNvSpPr txBox="1">
            <a:spLocks/>
          </p:cNvSpPr>
          <p:nvPr/>
        </p:nvSpPr>
        <p:spPr>
          <a:xfrm>
            <a:off x="5889629" y="1489073"/>
            <a:ext cx="5272085" cy="3752043"/>
          </a:xfrm>
          <a:prstGeom prst="rect">
            <a:avLst/>
          </a:prstGeom>
        </p:spPr>
        <p:txBody>
          <a:bodyPr vert="horz" lIns="0" tIns="0" rIns="0" bIns="0" rtlCol="0">
            <a:noAutofit/>
          </a:bodyPr>
          <a:lstStyle>
            <a:lvl1pPr marL="190492" indent="-190492" algn="l" defTabSz="914389" rtl="0" eaLnBrk="1" latinLnBrk="0" hangingPunct="1">
              <a:spcBef>
                <a:spcPct val="20000"/>
              </a:spcBef>
              <a:buClr>
                <a:schemeClr val="accent1"/>
              </a:buClr>
              <a:buFont typeface="Arial" panose="020B0604020202020204" pitchFamily="34" charset="0"/>
              <a:buChar char="•"/>
              <a:defRPr lang="ru-RU" sz="1200" b="0" i="0" kern="1200" cap="none" baseline="0" dirty="0" smtClean="0">
                <a:solidFill>
                  <a:schemeClr val="tx1"/>
                </a:solidFill>
                <a:latin typeface="+mn-lt"/>
                <a:ea typeface="Arial" panose="020B0604020202020204" pitchFamily="34" charset="0"/>
                <a:cs typeface="Arial" panose="020B0604020202020204" pitchFamily="34" charset="0"/>
              </a:defRPr>
            </a:lvl1pPr>
            <a:lvl2pPr marL="380984" indent="-190492" algn="l" defTabSz="914389" rtl="0" eaLnBrk="1" latinLnBrk="0" hangingPunct="1">
              <a:spcBef>
                <a:spcPct val="20000"/>
              </a:spcBef>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2pPr>
            <a:lvl3pPr marL="571475" indent="-190492" algn="l" defTabSz="914389" rtl="0" eaLnBrk="1" latinLnBrk="0" hangingPunct="1">
              <a:spcBef>
                <a:spcPct val="20000"/>
              </a:spcBef>
              <a:buClr>
                <a:schemeClr val="accent1"/>
              </a:buClr>
              <a:buFont typeface="Courier New" panose="02070309020205020404" pitchFamily="49" charset="0"/>
              <a:buChar char="o"/>
              <a:defRPr lang="ru-RU" sz="1200" kern="1200" dirty="0" smtClean="0">
                <a:solidFill>
                  <a:schemeClr val="tx1"/>
                </a:solidFill>
                <a:latin typeface="+mn-lt"/>
                <a:ea typeface="Arial" pitchFamily="2" charset="0"/>
                <a:cs typeface="Arial" charset="0"/>
              </a:defRPr>
            </a:lvl3pPr>
            <a:lvl4pPr marL="761966" indent="-190492" algn="l" defTabSz="914389" rtl="0" eaLnBrk="1" latinLnBrk="0" hangingPunct="1">
              <a:spcBef>
                <a:spcPct val="20000"/>
              </a:spcBef>
              <a:buClr>
                <a:schemeClr val="accent1"/>
              </a:buClr>
              <a:buFont typeface="Arial" panose="020B0604020202020204" pitchFamily="34" charset="0"/>
              <a:buChar char="•"/>
              <a:defRPr lang="ru-RU" sz="1200" kern="1200" dirty="0" smtClean="0">
                <a:solidFill>
                  <a:schemeClr val="tx1"/>
                </a:solidFill>
                <a:latin typeface="+mn-lt"/>
                <a:ea typeface="Arial" pitchFamily="2" charset="0"/>
                <a:cs typeface="Arial" charset="0"/>
              </a:defRPr>
            </a:lvl4pPr>
            <a:lvl5pPr marL="952458" indent="-190492" algn="l" defTabSz="914389" rtl="0" eaLnBrk="1" latinLnBrk="0" hangingPunct="1">
              <a:spcBef>
                <a:spcPct val="20000"/>
              </a:spcBef>
              <a:buClr>
                <a:schemeClr val="accent1"/>
              </a:buClr>
              <a:buFont typeface="Arial" panose="020B0604020202020204" pitchFamily="34" charset="0"/>
              <a:buChar char="–"/>
              <a:defRPr lang="ru-RU" sz="1200" kern="1200" dirty="0">
                <a:solidFill>
                  <a:schemeClr val="tx1"/>
                </a:solidFill>
                <a:latin typeface="+mn-lt"/>
                <a:ea typeface="Arial" pitchFamily="2" charset="0"/>
                <a:cs typeface="Arial" charset="0"/>
              </a:defRPr>
            </a:lvl5pPr>
            <a:lvl6pPr marL="2514569"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3"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58"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2" indent="-228597" algn="l" defTabSz="91438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tabLst>
                <a:tab pos="176213" algn="l"/>
              </a:tabLst>
            </a:pPr>
            <a:endParaRPr lang="ru-RU" sz="2000" dirty="0">
              <a:latin typeface="+mj-lt"/>
            </a:endParaRPr>
          </a:p>
          <a:p>
            <a:pPr marL="180000" indent="-180000">
              <a:spcBef>
                <a:spcPts val="0"/>
              </a:spcBef>
              <a:spcAft>
                <a:spcPts val="600"/>
              </a:spcAft>
              <a:tabLst>
                <a:tab pos="176213" algn="l"/>
              </a:tabLst>
            </a:pPr>
            <a:r>
              <a:rPr lang="ru-RU" sz="1400" dirty="0"/>
              <a:t>соблюдать конфиденциальность информации внутри аудиторской организации.</a:t>
            </a:r>
          </a:p>
          <a:p>
            <a:pPr marL="180000" indent="-180000">
              <a:spcBef>
                <a:spcPts val="0"/>
              </a:spcBef>
              <a:spcAft>
                <a:spcPts val="600"/>
              </a:spcAft>
              <a:tabLst>
                <a:tab pos="176213" algn="l"/>
              </a:tabLst>
            </a:pPr>
            <a:r>
              <a:rPr lang="ru-RU" sz="1400" dirty="0"/>
              <a:t>предпринять разумные меры, чтобы лица, работающие </a:t>
            </a:r>
            <a:br>
              <a:rPr lang="ru-RU" sz="1400" dirty="0"/>
            </a:br>
            <a:r>
              <a:rPr lang="ru-RU" sz="1400" dirty="0"/>
              <a:t>под его началом в профессиональном качестве, и лица, </a:t>
            </a:r>
            <a:br>
              <a:rPr lang="ru-RU" sz="1400" dirty="0"/>
            </a:br>
            <a:r>
              <a:rPr lang="ru-RU" sz="1400" dirty="0"/>
              <a:t>от которых он получает консультации или помощь, </a:t>
            </a:r>
            <a:br>
              <a:rPr lang="ru-RU" sz="1400" dirty="0"/>
            </a:br>
            <a:r>
              <a:rPr lang="ru-RU" sz="1400" dirty="0"/>
              <a:t>с должным уважением относились к его обязанности соблюдать конфиденциальность информации.</a:t>
            </a:r>
          </a:p>
          <a:p>
            <a:pPr marL="180000" indent="-180000">
              <a:spcBef>
                <a:spcPts val="0"/>
              </a:spcBef>
              <a:spcAft>
                <a:spcPts val="600"/>
              </a:spcAft>
              <a:tabLst>
                <a:tab pos="176213" algn="l"/>
              </a:tabLst>
            </a:pPr>
            <a:r>
              <a:rPr lang="ru-RU" sz="1400" dirty="0"/>
              <a:t>соблюдать конфиденциальность сохраняется после окончания отношений между аудитором и клиентом </a:t>
            </a:r>
            <a:br>
              <a:rPr lang="ru-RU" sz="1400" dirty="0"/>
            </a:br>
            <a:r>
              <a:rPr lang="ru-RU" sz="1400" dirty="0"/>
              <a:t>или аудиторской организацией. Меняя место работы, </a:t>
            </a:r>
            <a:br>
              <a:rPr lang="ru-RU" sz="1400" dirty="0"/>
            </a:br>
            <a:r>
              <a:rPr lang="ru-RU" sz="1400" dirty="0"/>
              <a:t>или приступая к работе с новым клиентом, аудитор имеет право использовать предыдущий опыт. Однако аудитор </a:t>
            </a:r>
            <a:br>
              <a:rPr lang="ru-RU" sz="1400" dirty="0"/>
            </a:br>
            <a:r>
              <a:rPr lang="ru-RU" sz="1400" dirty="0"/>
              <a:t>не должен использовать или раскрывать конфиденциальную информацию, собранную или полученную ранее </a:t>
            </a:r>
            <a:br>
              <a:rPr lang="ru-RU" sz="1400" dirty="0"/>
            </a:br>
            <a:r>
              <a:rPr lang="ru-RU" sz="1400" dirty="0"/>
              <a:t>в результате профессиональных или деловых отношений.</a:t>
            </a:r>
          </a:p>
        </p:txBody>
      </p:sp>
    </p:spTree>
    <p:extLst>
      <p:ext uri="{BB962C8B-B14F-4D97-AF65-F5344CB8AC3E}">
        <p14:creationId xmlns:p14="http://schemas.microsoft.com/office/powerpoint/2010/main" val="6836340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2135127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6543"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28</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Раскрытие конфиденциальной информации </a:t>
            </a:r>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10801349" cy="4513263"/>
          </a:xfrm>
        </p:spPr>
        <p:txBody>
          <a:bodyPr vert="horz" lIns="0" tIns="0" rIns="0" bIns="0" rtlCol="0">
            <a:noAutofit/>
          </a:bodyPr>
          <a:lstStyle/>
          <a:p>
            <a:pPr marL="180000" indent="-180000">
              <a:spcBef>
                <a:spcPts val="0"/>
              </a:spcBef>
              <a:spcAft>
                <a:spcPts val="600"/>
              </a:spcAft>
              <a:tabLst>
                <a:tab pos="176213" algn="l"/>
              </a:tabLst>
            </a:pPr>
            <a:r>
              <a:rPr lang="ru-RU" sz="1600" spc="-20" dirty="0"/>
              <a:t>Разрешено законодательством и  санкционировано клиентом;</a:t>
            </a:r>
          </a:p>
          <a:p>
            <a:pPr marL="180000" indent="-180000">
              <a:spcBef>
                <a:spcPts val="0"/>
              </a:spcBef>
              <a:spcAft>
                <a:spcPts val="600"/>
              </a:spcAft>
              <a:tabLst>
                <a:tab pos="176213" algn="l"/>
              </a:tabLst>
            </a:pPr>
            <a:r>
              <a:rPr lang="ru-RU" sz="1600" spc="-20" dirty="0"/>
              <a:t>требуется законодательством, например:</a:t>
            </a:r>
          </a:p>
          <a:p>
            <a:pPr marL="360000" indent="-180000">
              <a:spcBef>
                <a:spcPts val="0"/>
              </a:spcBef>
              <a:spcAft>
                <a:spcPts val="600"/>
              </a:spcAft>
              <a:buFont typeface="Arial" panose="020B0604020202020204" pitchFamily="34" charset="0"/>
              <a:buChar char="–"/>
              <a:tabLst>
                <a:tab pos="176213" algn="l"/>
              </a:tabLst>
            </a:pPr>
            <a:r>
              <a:rPr lang="ru-RU" sz="1600" spc="-20" dirty="0"/>
              <a:t>при подготовке документов или представлении доказательств в ходе судебного разбирательства;</a:t>
            </a:r>
          </a:p>
          <a:p>
            <a:pPr marL="360000" indent="-180000">
              <a:spcBef>
                <a:spcPts val="0"/>
              </a:spcBef>
              <a:spcAft>
                <a:spcPts val="600"/>
              </a:spcAft>
              <a:buFont typeface="Arial" panose="020B0604020202020204" pitchFamily="34" charset="0"/>
              <a:buChar char="–"/>
              <a:tabLst>
                <a:tab pos="176213" algn="l"/>
              </a:tabLst>
            </a:pPr>
            <a:r>
              <a:rPr lang="ru-RU" sz="1600" spc="-20" dirty="0"/>
              <a:t>при сообщении уполномоченным государственным органам ставших известными аудитору фактов нарушения законодательства;</a:t>
            </a:r>
          </a:p>
          <a:p>
            <a:pPr marL="180000" indent="-180000">
              <a:spcBef>
                <a:spcPts val="0"/>
              </a:spcBef>
              <a:spcAft>
                <a:spcPts val="600"/>
              </a:spcAft>
              <a:tabLst>
                <a:tab pos="176213" algn="l"/>
              </a:tabLst>
            </a:pPr>
            <a:r>
              <a:rPr lang="ru-RU" sz="1600" spc="-20" dirty="0"/>
              <a:t>является профессиональной обязанностью или правом:</a:t>
            </a:r>
          </a:p>
          <a:p>
            <a:pPr marL="360000" indent="-180000">
              <a:spcBef>
                <a:spcPts val="0"/>
              </a:spcBef>
              <a:spcAft>
                <a:spcPts val="600"/>
              </a:spcAft>
              <a:buFont typeface="Arial" panose="020B0604020202020204" pitchFamily="34" charset="0"/>
              <a:buChar char="–"/>
              <a:tabLst>
                <a:tab pos="176213" algn="l"/>
              </a:tabLst>
            </a:pPr>
            <a:r>
              <a:rPr lang="ru-RU" sz="1600" spc="-20" dirty="0"/>
              <a:t>при внешней проверке качества работы, проводимой саморегулируемой организацией аудиторов, членом которой является аудитор, или уполномоченным федеральным органом по контролю;</a:t>
            </a:r>
          </a:p>
          <a:p>
            <a:pPr marL="360000" indent="-180000">
              <a:spcBef>
                <a:spcPts val="0"/>
              </a:spcBef>
              <a:spcAft>
                <a:spcPts val="600"/>
              </a:spcAft>
              <a:buFont typeface="Arial" panose="020B0604020202020204" pitchFamily="34" charset="0"/>
              <a:buChar char="–"/>
              <a:tabLst>
                <a:tab pos="176213" algn="l"/>
              </a:tabLst>
            </a:pPr>
            <a:r>
              <a:rPr lang="ru-RU" sz="1600" spc="-20" dirty="0"/>
              <a:t>при ответе на запрос (или в ходе расследования) саморегулируемой организации аудиторов, членом которой является аудитор, или уполномоченного государственного органа;</a:t>
            </a:r>
          </a:p>
          <a:p>
            <a:pPr marL="360000" indent="-180000">
              <a:spcBef>
                <a:spcPts val="0"/>
              </a:spcBef>
              <a:spcAft>
                <a:spcPts val="600"/>
              </a:spcAft>
              <a:buFont typeface="Arial" panose="020B0604020202020204" pitchFamily="34" charset="0"/>
              <a:buChar char="–"/>
              <a:tabLst>
                <a:tab pos="176213" algn="l"/>
              </a:tabLst>
            </a:pPr>
            <a:r>
              <a:rPr lang="ru-RU" sz="1600" spc="-20" dirty="0"/>
              <a:t>при защите аудитором своих профессиональных интересов в ходе судебного разбирательства;</a:t>
            </a:r>
          </a:p>
          <a:p>
            <a:pPr marL="360000" indent="-180000">
              <a:spcBef>
                <a:spcPts val="0"/>
              </a:spcBef>
              <a:spcAft>
                <a:spcPts val="600"/>
              </a:spcAft>
              <a:buFont typeface="Arial" panose="020B0604020202020204" pitchFamily="34" charset="0"/>
              <a:buChar char="–"/>
              <a:tabLst>
                <a:tab pos="176213" algn="l"/>
              </a:tabLst>
            </a:pPr>
            <a:r>
              <a:rPr lang="ru-RU" sz="1600" spc="-20" dirty="0"/>
              <a:t>при соблюдении технических и профессиональных стандартов, включая этические требования.</a:t>
            </a:r>
          </a:p>
        </p:txBody>
      </p:sp>
    </p:spTree>
    <p:extLst>
      <p:ext uri="{BB962C8B-B14F-4D97-AF65-F5344CB8AC3E}">
        <p14:creationId xmlns:p14="http://schemas.microsoft.com/office/powerpoint/2010/main" val="232209253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402127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8590"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29</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Профессиональное поведение</a:t>
            </a:r>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6" y="1490663"/>
            <a:ext cx="8037510" cy="4513263"/>
          </a:xfrm>
        </p:spPr>
        <p:txBody>
          <a:bodyPr vert="horz" lIns="0" tIns="0" rIns="0" bIns="0" rtlCol="0">
            <a:noAutofit/>
          </a:bodyPr>
          <a:lstStyle/>
          <a:p>
            <a:pPr marL="180000" indent="-180000">
              <a:spcBef>
                <a:spcPts val="0"/>
              </a:spcBef>
              <a:spcAft>
                <a:spcPts val="600"/>
              </a:spcAft>
              <a:tabLst>
                <a:tab pos="176213" algn="l"/>
              </a:tabLst>
            </a:pPr>
            <a:r>
              <a:rPr lang="ru-RU" sz="1600" dirty="0"/>
              <a:t>Исполнять требования применимых нормативных правовых актов и избегать поведения, о котором аудитор знает или должен знать, что оно может дискредитировать аудиторскую профессию, или которое разумное и хорошо информированное стороннее лицо, взвесив все конкретные факты </a:t>
            </a:r>
            <a:br>
              <a:rPr lang="en-US" sz="1600" dirty="0"/>
            </a:br>
            <a:r>
              <a:rPr lang="ru-RU" sz="1600" dirty="0"/>
              <a:t>и обстоятельства, известные аудитору, вероятнее всего сочло бы негативно влияющими на репутацию аудитора.</a:t>
            </a:r>
          </a:p>
          <a:p>
            <a:pPr marL="180000" indent="-180000">
              <a:spcBef>
                <a:spcPts val="0"/>
              </a:spcBef>
              <a:spcAft>
                <a:spcPts val="600"/>
              </a:spcAft>
              <a:tabLst>
                <a:tab pos="176213" algn="l"/>
              </a:tabLst>
            </a:pPr>
            <a:r>
              <a:rPr lang="ru-RU" sz="1600" dirty="0"/>
              <a:t>При предложении и продвижении своей кандидатуры и услуг аудитор не должен дискредитировать профессию. Аудитор должен быть честным, правдивым </a:t>
            </a:r>
            <a:br>
              <a:rPr lang="en-US" sz="1600" dirty="0"/>
            </a:br>
            <a:r>
              <a:rPr lang="ru-RU" sz="1600" dirty="0"/>
              <a:t>и не должен:</a:t>
            </a:r>
          </a:p>
          <a:p>
            <a:pPr marL="360000" indent="-180000">
              <a:spcBef>
                <a:spcPts val="0"/>
              </a:spcBef>
              <a:spcAft>
                <a:spcPts val="600"/>
              </a:spcAft>
              <a:buFont typeface="Arial" panose="020B0604020202020204" pitchFamily="34" charset="0"/>
              <a:buChar char="–"/>
              <a:tabLst>
                <a:tab pos="176213" algn="l"/>
              </a:tabLst>
            </a:pPr>
            <a:r>
              <a:rPr lang="ru-RU" sz="1600" dirty="0"/>
              <a:t>делать заявления, преувеличивающие уровень услуг, которые он может предоставить, свою квалификацию и приобретенный опыт;</a:t>
            </a:r>
          </a:p>
          <a:p>
            <a:pPr marL="360000" indent="-180000">
              <a:spcBef>
                <a:spcPts val="0"/>
              </a:spcBef>
              <a:spcAft>
                <a:spcPts val="600"/>
              </a:spcAft>
              <a:buFont typeface="Arial" panose="020B0604020202020204" pitchFamily="34" charset="0"/>
              <a:buChar char="–"/>
              <a:tabLst>
                <a:tab pos="176213" algn="l"/>
              </a:tabLst>
            </a:pPr>
            <a:r>
              <a:rPr lang="ru-RU" sz="1600" dirty="0"/>
              <a:t>давать пренебрежительные отзывы о работе других аудиторов или проводить необоснованные сравнения своей работы с работой других аудиторов.</a:t>
            </a:r>
          </a:p>
          <a:p>
            <a:pPr marL="360000" indent="-360000">
              <a:spcBef>
                <a:spcPts val="0"/>
              </a:spcBef>
              <a:spcAft>
                <a:spcPts val="600"/>
              </a:spcAft>
              <a:tabLst>
                <a:tab pos="176213" algn="l"/>
              </a:tabLst>
            </a:pPr>
            <a:endParaRPr lang="ru-RU" sz="1600" dirty="0"/>
          </a:p>
        </p:txBody>
      </p:sp>
      <p:sp>
        <p:nvSpPr>
          <p:cNvPr id="3" name="Rectangle 2">
            <a:extLst>
              <a:ext uri="{FF2B5EF4-FFF2-40B4-BE49-F238E27FC236}">
                <a16:creationId xmlns:a16="http://schemas.microsoft.com/office/drawing/2014/main" id="{12D1067D-4396-41A4-AF68-4B38CFA3F6CC}"/>
              </a:ext>
            </a:extLst>
          </p:cNvPr>
          <p:cNvSpPr/>
          <p:nvPr/>
        </p:nvSpPr>
        <p:spPr>
          <a:xfrm>
            <a:off x="8524875" y="1490663"/>
            <a:ext cx="2635250" cy="4513263"/>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4437825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E46333-236E-404A-9C17-BEA43DF7AAF8}"/>
              </a:ext>
            </a:extLst>
          </p:cNvPr>
          <p:cNvGraphicFramePr>
            <a:graphicFrameLocks noChangeAspect="1"/>
          </p:cNvGraphicFramePr>
          <p:nvPr>
            <p:custDataLst>
              <p:tags r:id="rId2"/>
            </p:custDataLst>
            <p:extLst>
              <p:ext uri="{D42A27DB-BD31-4B8C-83A1-F6EECF244321}">
                <p14:modId xmlns:p14="http://schemas.microsoft.com/office/powerpoint/2010/main" val="986823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778" name="think-cell Slide" r:id="rId4" imgW="395" imgH="396" progId="TCLayout.ActiveDocument.1">
                  <p:embed/>
                </p:oleObj>
              </mc:Choice>
              <mc:Fallback>
                <p:oleObj name="think-cell Slide" r:id="rId4" imgW="395" imgH="396" progId="TCLayout.ActiveDocument.1">
                  <p:embed/>
                  <p:pic>
                    <p:nvPicPr>
                      <p:cNvPr id="12" name="Object 11" hidden="1">
                        <a:extLst>
                          <a:ext uri="{FF2B5EF4-FFF2-40B4-BE49-F238E27FC236}">
                            <a16:creationId xmlns:a16="http://schemas.microsoft.com/office/drawing/2014/main" id="{F6E46333-236E-404A-9C17-BEA43DF7AA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16D9699C-6C54-4B77-B6C0-B8025325104E}"/>
              </a:ext>
            </a:extLst>
          </p:cNvPr>
          <p:cNvSpPr/>
          <p:nvPr/>
        </p:nvSpPr>
        <p:spPr>
          <a:xfrm>
            <a:off x="5632450" y="0"/>
            <a:ext cx="5889625" cy="648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
        <p:nvSpPr>
          <p:cNvPr id="6" name="Slide Number Placeholder 5">
            <a:extLst>
              <a:ext uri="{FF2B5EF4-FFF2-40B4-BE49-F238E27FC236}">
                <a16:creationId xmlns:a16="http://schemas.microsoft.com/office/drawing/2014/main" id="{F8741AE4-6DFD-48C5-8D56-AF3822658EF3}"/>
              </a:ext>
            </a:extLst>
          </p:cNvPr>
          <p:cNvSpPr>
            <a:spLocks noGrp="1"/>
          </p:cNvSpPr>
          <p:nvPr>
            <p:ph type="sldNum" sz="quarter" idx="4"/>
          </p:nvPr>
        </p:nvSpPr>
        <p:spPr>
          <a:xfrm>
            <a:off x="10440311" y="6156959"/>
            <a:ext cx="720726" cy="108000"/>
          </a:xfrm>
        </p:spPr>
        <p:txBody>
          <a:bodyPr/>
          <a:lstStyle/>
          <a:p>
            <a:fld id="{41EDA0AC-921D-4240-B96C-50D453752670}" type="slidenum">
              <a:rPr lang="ru-RU" smtClean="0"/>
              <a:pPr/>
              <a:t>3</a:t>
            </a:fld>
            <a:endParaRPr lang="ru-RU" dirty="0"/>
          </a:p>
        </p:txBody>
      </p:sp>
      <p:sp>
        <p:nvSpPr>
          <p:cNvPr id="9" name="Title 8">
            <a:extLst>
              <a:ext uri="{FF2B5EF4-FFF2-40B4-BE49-F238E27FC236}">
                <a16:creationId xmlns:a16="http://schemas.microsoft.com/office/drawing/2014/main" id="{9D6B2DC8-44A2-4F88-A022-31BBE5C9DAB8}"/>
              </a:ext>
            </a:extLst>
          </p:cNvPr>
          <p:cNvSpPr>
            <a:spLocks noGrp="1"/>
          </p:cNvSpPr>
          <p:nvPr>
            <p:ph type="title"/>
          </p:nvPr>
        </p:nvSpPr>
        <p:spPr>
          <a:xfrm>
            <a:off x="360364" y="546099"/>
            <a:ext cx="5272086" cy="792164"/>
          </a:xfrm>
        </p:spPr>
        <p:txBody>
          <a:bodyPr vert="horz"/>
          <a:lstStyle/>
          <a:p>
            <a:r>
              <a:rPr lang="en-US" sz="2800" dirty="0"/>
              <a:t>Robert Kuhn </a:t>
            </a:r>
            <a:r>
              <a:rPr lang="en-US" sz="2800" dirty="0" err="1"/>
              <a:t>Mautz</a:t>
            </a:r>
            <a:r>
              <a:rPr lang="ru-RU" sz="2800" dirty="0"/>
              <a:t>  </a:t>
            </a:r>
            <a:r>
              <a:rPr lang="en-US" sz="2800" dirty="0"/>
              <a:t>&amp; Hussein</a:t>
            </a:r>
            <a:br>
              <a:rPr lang="ru-RU" sz="2800" dirty="0"/>
            </a:br>
            <a:r>
              <a:rPr lang="en-US" sz="2800" dirty="0"/>
              <a:t>(1915-2002)              Amer Sharaf  </a:t>
            </a:r>
          </a:p>
        </p:txBody>
      </p:sp>
      <p:sp>
        <p:nvSpPr>
          <p:cNvPr id="10" name="Text Placeholder 9">
            <a:extLst>
              <a:ext uri="{FF2B5EF4-FFF2-40B4-BE49-F238E27FC236}">
                <a16:creationId xmlns:a16="http://schemas.microsoft.com/office/drawing/2014/main" id="{0F0C9AB1-EEF6-4DF3-8429-C668532553D3}"/>
              </a:ext>
            </a:extLst>
          </p:cNvPr>
          <p:cNvSpPr>
            <a:spLocks noGrp="1"/>
          </p:cNvSpPr>
          <p:nvPr>
            <p:ph type="body" sz="quarter" idx="38"/>
          </p:nvPr>
        </p:nvSpPr>
        <p:spPr>
          <a:xfrm>
            <a:off x="360365" y="4030663"/>
            <a:ext cx="5272085" cy="1477328"/>
          </a:xfrm>
        </p:spPr>
        <p:txBody>
          <a:bodyPr wrap="square">
            <a:spAutoFit/>
          </a:bodyPr>
          <a:lstStyle/>
          <a:p>
            <a:pPr marL="0" indent="0">
              <a:spcBef>
                <a:spcPts val="0"/>
              </a:spcBef>
              <a:spcAft>
                <a:spcPts val="600"/>
              </a:spcAft>
              <a:buNone/>
            </a:pPr>
            <a:r>
              <a:rPr lang="ru-RU" sz="1600" dirty="0"/>
              <a:t>Их научное описание впервые было сделано в 1961 г. американскими бухгалтерами Р.К. </a:t>
            </a:r>
            <a:r>
              <a:rPr lang="ru-RU" sz="1600" dirty="0" err="1"/>
              <a:t>Маутцем</a:t>
            </a:r>
            <a:r>
              <a:rPr lang="ru-RU" sz="1600" dirty="0"/>
              <a:t> </a:t>
            </a:r>
            <a:br>
              <a:rPr lang="ru-RU" sz="1600" dirty="0"/>
            </a:br>
            <a:r>
              <a:rPr lang="ru-RU" sz="1600" dirty="0"/>
              <a:t>и Х.А. Шарафом, сформулировавшими 8 важнейших постулатов аудита, которые впоследствии были дополнены постулатами Т.А. Ли (1982) </a:t>
            </a:r>
            <a:br>
              <a:rPr lang="ru-RU" sz="1600" dirty="0"/>
            </a:br>
            <a:r>
              <a:rPr lang="ru-RU" sz="1600" dirty="0"/>
              <a:t>и Дж Робертсона (1985) </a:t>
            </a:r>
          </a:p>
        </p:txBody>
      </p:sp>
      <p:pic>
        <p:nvPicPr>
          <p:cNvPr id="19" name="Picture 18" descr="Robert Mautz">
            <a:extLst>
              <a:ext uri="{FF2B5EF4-FFF2-40B4-BE49-F238E27FC236}">
                <a16:creationId xmlns:a16="http://schemas.microsoft.com/office/drawing/2014/main" id="{551C6E1A-44EE-422F-97F1-AC783FC1B7FD}"/>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360364" y="1490662"/>
            <a:ext cx="2260916" cy="2260916"/>
          </a:xfrm>
          <a:prstGeom prst="rect">
            <a:avLst/>
          </a:prstGeom>
          <a:noFill/>
          <a:ln>
            <a:noFill/>
          </a:ln>
        </p:spPr>
      </p:pic>
      <p:pic>
        <p:nvPicPr>
          <p:cNvPr id="20" name="Picture 19" descr="https://libadmin.ugent.be/settings/uploads/catalog_records/images/eb/5b/rug01-002158274/original.png">
            <a:extLst>
              <a:ext uri="{FF2B5EF4-FFF2-40B4-BE49-F238E27FC236}">
                <a16:creationId xmlns:a16="http://schemas.microsoft.com/office/drawing/2014/main" id="{B9C1FF60-03E1-4C6F-A43D-075818131517}"/>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5888951" y="1490661"/>
            <a:ext cx="3244005" cy="4514852"/>
          </a:xfrm>
          <a:prstGeom prst="rect">
            <a:avLst/>
          </a:prstGeom>
          <a:noFill/>
          <a:ln>
            <a:noFill/>
          </a:ln>
        </p:spPr>
      </p:pic>
      <p:sp>
        <p:nvSpPr>
          <p:cNvPr id="22" name="Title 8">
            <a:extLst>
              <a:ext uri="{FF2B5EF4-FFF2-40B4-BE49-F238E27FC236}">
                <a16:creationId xmlns:a16="http://schemas.microsoft.com/office/drawing/2014/main" id="{9DF3BE0C-6CAC-4C61-A48B-A8BC83509888}"/>
              </a:ext>
            </a:extLst>
          </p:cNvPr>
          <p:cNvSpPr txBox="1">
            <a:spLocks/>
          </p:cNvSpPr>
          <p:nvPr/>
        </p:nvSpPr>
        <p:spPr>
          <a:xfrm>
            <a:off x="5888951" y="546099"/>
            <a:ext cx="5272086" cy="792164"/>
          </a:xfrm>
          <a:prstGeom prst="rect">
            <a:avLst/>
          </a:prstGeom>
        </p:spPr>
        <p:txBody>
          <a:bodyPr vert="horz" wrap="square" lIns="0" tIns="0" rIns="0" bIns="0" rtlCol="0" anchor="t" anchorCtr="0">
            <a:noAutofit/>
          </a:bodyPr>
          <a:lstStyle>
            <a:lvl1pPr marL="0" marR="0" indent="0" algn="l" defTabSz="914389" rtl="0" eaLnBrk="1" fontAlgn="auto" latinLnBrk="0" hangingPunct="1">
              <a:lnSpc>
                <a:spcPct val="80000"/>
              </a:lnSpc>
              <a:spcBef>
                <a:spcPct val="0"/>
              </a:spcBef>
              <a:spcAft>
                <a:spcPts val="0"/>
              </a:spcAft>
              <a:buClrTx/>
              <a:buSzTx/>
              <a:buFontTx/>
              <a:buNone/>
              <a:tabLst/>
              <a:defRPr lang="ru-RU" sz="3200" b="0" i="0" kern="1200" cap="none" spc="0" baseline="0">
                <a:solidFill>
                  <a:schemeClr val="tx1"/>
                </a:solidFill>
                <a:latin typeface="Times New Roman" panose="02020603050405020304" pitchFamily="18" charset="0"/>
                <a:ea typeface="Arial" pitchFamily="2" charset="0"/>
                <a:cs typeface="Arial Black" charset="0"/>
              </a:defRPr>
            </a:lvl1pPr>
          </a:lstStyle>
          <a:p>
            <a:r>
              <a:rPr lang="en-US" sz="2800" dirty="0"/>
              <a:t>The Philosophy of Auditing </a:t>
            </a:r>
            <a:br>
              <a:rPr lang="ru-RU" sz="2800" dirty="0"/>
            </a:br>
            <a:r>
              <a:rPr lang="en-US" sz="2800" dirty="0"/>
              <a:t>(1961)</a:t>
            </a:r>
          </a:p>
        </p:txBody>
      </p:sp>
      <p:sp>
        <p:nvSpPr>
          <p:cNvPr id="24" name="Rectangle 23">
            <a:extLst>
              <a:ext uri="{FF2B5EF4-FFF2-40B4-BE49-F238E27FC236}">
                <a16:creationId xmlns:a16="http://schemas.microsoft.com/office/drawing/2014/main" id="{8E908ED3-39AD-426D-ADF2-2D7DA2DAE062}"/>
              </a:ext>
            </a:extLst>
          </p:cNvPr>
          <p:cNvSpPr/>
          <p:nvPr/>
        </p:nvSpPr>
        <p:spPr>
          <a:xfrm>
            <a:off x="0" y="0"/>
            <a:ext cx="11522075"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RU" sz="1400" dirty="0" err="1">
              <a:latin typeface="Arial" charset="0"/>
              <a:ea typeface="Arial" charset="0"/>
              <a:cs typeface="Arial" charset="0"/>
            </a:endParaRPr>
          </a:p>
        </p:txBody>
      </p:sp>
    </p:spTree>
    <p:extLst>
      <p:ext uri="{BB962C8B-B14F-4D97-AF65-F5344CB8AC3E}">
        <p14:creationId xmlns:p14="http://schemas.microsoft.com/office/powerpoint/2010/main" val="84864915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8B6C08B9-9FC2-4366-8DD5-0F7B3FE1B129}"/>
              </a:ext>
            </a:extLst>
          </p:cNvPr>
          <p:cNvGraphicFramePr>
            <a:graphicFrameLocks noChangeAspect="1"/>
          </p:cNvGraphicFramePr>
          <p:nvPr>
            <p:custDataLst>
              <p:tags r:id="rId2"/>
            </p:custDataLst>
            <p:extLst>
              <p:ext uri="{D42A27DB-BD31-4B8C-83A1-F6EECF244321}">
                <p14:modId xmlns:p14="http://schemas.microsoft.com/office/powerpoint/2010/main" val="2422160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706"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8B6C08B9-9FC2-4366-8DD5-0F7B3FE1B1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2" descr="Мультимедиа Арт Музей, Москва | Выставки | Александр Солженицын и его время  в фотографиях">
            <a:extLst>
              <a:ext uri="{FF2B5EF4-FFF2-40B4-BE49-F238E27FC236}">
                <a16:creationId xmlns:a16="http://schemas.microsoft.com/office/drawing/2014/main" id="{47A248B8-4727-488E-8389-75D4D85022C9}"/>
              </a:ext>
            </a:extLst>
          </p:cNvPr>
          <p:cNvPicPr>
            <a:picLocks noGrp="1" noChangeAspect="1" noChangeArrowheads="1"/>
          </p:cNvPicPr>
          <p:nvPr>
            <p:ph type="pic" sz="quarter" idx="35"/>
          </p:nvPr>
        </p:nvPicPr>
        <p:blipFill rotWithShape="1">
          <a:blip r:embed="rId6" cstate="email">
            <a:extLst>
              <a:ext uri="{28A0092B-C50C-407E-A947-70E740481C1C}">
                <a14:useLocalDpi xmlns:a14="http://schemas.microsoft.com/office/drawing/2010/main"/>
              </a:ext>
            </a:extLst>
          </a:blip>
          <a:srcRect l="-235"/>
          <a:stretch/>
        </p:blipFill>
        <p:spPr bwMode="auto">
          <a:xfrm>
            <a:off x="5761038" y="34925"/>
            <a:ext cx="5761037" cy="644525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22D684C6-AA43-458D-8D3E-23BC2A550469}"/>
              </a:ext>
            </a:extLst>
          </p:cNvPr>
          <p:cNvSpPr>
            <a:spLocks noGrp="1"/>
          </p:cNvSpPr>
          <p:nvPr>
            <p:ph type="sldNum" sz="quarter" idx="4"/>
          </p:nvPr>
        </p:nvSpPr>
        <p:spPr/>
        <p:txBody>
          <a:bodyPr/>
          <a:lstStyle/>
          <a:p>
            <a:fld id="{41EDA0AC-921D-4240-B96C-50D453752670}" type="slidenum">
              <a:rPr lang="ru-RU" smtClean="0"/>
              <a:pPr/>
              <a:t>30</a:t>
            </a:fld>
            <a:endParaRPr lang="ru-RU" dirty="0"/>
          </a:p>
        </p:txBody>
      </p:sp>
      <p:sp>
        <p:nvSpPr>
          <p:cNvPr id="15" name="Text Placeholder 14">
            <a:extLst>
              <a:ext uri="{FF2B5EF4-FFF2-40B4-BE49-F238E27FC236}">
                <a16:creationId xmlns:a16="http://schemas.microsoft.com/office/drawing/2014/main" id="{81B24CAF-2ADA-4F77-95AA-C961F762F98C}"/>
              </a:ext>
            </a:extLst>
          </p:cNvPr>
          <p:cNvSpPr txBox="1">
            <a:spLocks/>
          </p:cNvSpPr>
          <p:nvPr/>
        </p:nvSpPr>
        <p:spPr>
          <a:xfrm>
            <a:off x="360362" y="1700908"/>
            <a:ext cx="5256213" cy="2749794"/>
          </a:xfrm>
          <a:prstGeom prst="rect">
            <a:avLst/>
          </a:prstGeom>
        </p:spPr>
        <p:txBody>
          <a:bodyPr vert="horz" lIns="0" tIns="0" rIns="0" bIns="0" rtlCol="0">
            <a:noAutofit/>
          </a:bodyPr>
          <a:lstStyle>
            <a:lvl1pPr indent="0">
              <a:spcBef>
                <a:spcPts val="0"/>
              </a:spcBef>
              <a:spcAft>
                <a:spcPts val="300"/>
              </a:spcAft>
              <a:buClr>
                <a:schemeClr val="accent1"/>
              </a:buClr>
              <a:buFont typeface="Arial" pitchFamily="34" charset="0"/>
              <a:buNone/>
              <a:defRPr lang="ru-RU" sz="4400" b="0" i="0" cap="none" spc="0" baseline="0" dirty="0" smtClean="0">
                <a:solidFill>
                  <a:schemeClr val="accent1"/>
                </a:solidFill>
                <a:latin typeface="Times New Roman" panose="02020603050405020304" pitchFamily="18" charset="0"/>
                <a:ea typeface="Beeline Sans V0.3 Regular" pitchFamily="2" charset="0"/>
                <a:cs typeface="Arial Black" charset="0"/>
              </a:defRPr>
            </a:lvl1pPr>
            <a:lvl2pPr marL="360000" indent="-180000">
              <a:spcBef>
                <a:spcPts val="0"/>
              </a:spcBef>
              <a:spcAft>
                <a:spcPts val="300"/>
              </a:spcAft>
              <a:buFont typeface="Arial" pitchFamily="34" charset="0"/>
              <a:buChar char="–"/>
              <a:defRPr sz="1200"/>
            </a:lvl2pPr>
            <a:lvl3pPr marL="540000" indent="-180000">
              <a:spcBef>
                <a:spcPts val="0"/>
              </a:spcBef>
              <a:spcAft>
                <a:spcPts val="300"/>
              </a:spcAft>
              <a:buFont typeface="Courier New" panose="02070309020205020404" pitchFamily="49" charset="0"/>
              <a:buChar char="o"/>
              <a:defRPr sz="1200"/>
            </a:lvl3pPr>
            <a:lvl4pPr marL="720000" indent="-180000">
              <a:spcBef>
                <a:spcPts val="0"/>
              </a:spcBef>
              <a:spcAft>
                <a:spcPts val="300"/>
              </a:spcAft>
              <a:buFont typeface="Arial" panose="020B0604020202020204" pitchFamily="34" charset="0"/>
              <a:buChar char="•"/>
              <a:defRPr sz="1200"/>
            </a:lvl4pPr>
            <a:lvl5pPr marL="900000" indent="-180000">
              <a:spcBef>
                <a:spcPts val="0"/>
              </a:spcBef>
              <a:spcAft>
                <a:spcPts val="300"/>
              </a:spcAft>
              <a:buFont typeface="Arial" panose="020B0604020202020204"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Aft>
                <a:spcPts val="600"/>
              </a:spcAft>
            </a:pPr>
            <a:r>
              <a:rPr lang="ru-RU" sz="2000" dirty="0"/>
              <a:t>Чтобы делать зло, человек должен прежде осознать его как добро или как осмысленное закономерное действие. Такова, к счастью, природа человека, что он должен искать оправдание своим действиям</a:t>
            </a:r>
            <a:endParaRPr lang="en-US" sz="2000" dirty="0"/>
          </a:p>
        </p:txBody>
      </p:sp>
      <p:sp>
        <p:nvSpPr>
          <p:cNvPr id="16" name="Text Placeholder 5">
            <a:extLst>
              <a:ext uri="{FF2B5EF4-FFF2-40B4-BE49-F238E27FC236}">
                <a16:creationId xmlns:a16="http://schemas.microsoft.com/office/drawing/2014/main" id="{2B461431-C87B-402E-A7DB-940C487EC490}"/>
              </a:ext>
            </a:extLst>
          </p:cNvPr>
          <p:cNvSpPr>
            <a:spLocks noGrp="1"/>
          </p:cNvSpPr>
          <p:nvPr>
            <p:ph type="body" sz="quarter" idx="30"/>
          </p:nvPr>
        </p:nvSpPr>
        <p:spPr>
          <a:xfrm>
            <a:off x="3132138" y="3750347"/>
            <a:ext cx="2484437" cy="553710"/>
          </a:xfrm>
        </p:spPr>
        <p:txBody>
          <a:bodyPr vert="horz" lIns="0" tIns="0" rIns="0" bIns="0" rtlCol="0">
            <a:noAutofit/>
          </a:bodyPr>
          <a:lstStyle/>
          <a:p>
            <a:pPr>
              <a:spcBef>
                <a:spcPts val="0"/>
              </a:spcBef>
              <a:spcAft>
                <a:spcPts val="600"/>
              </a:spcAft>
              <a:buClr>
                <a:schemeClr val="accent1"/>
              </a:buClr>
              <a:tabLst>
                <a:tab pos="176213" algn="l"/>
              </a:tabLst>
            </a:pPr>
            <a:r>
              <a:rPr lang="ru-RU" sz="1600" dirty="0">
                <a:solidFill>
                  <a:schemeClr val="tx1"/>
                </a:solidFill>
                <a:latin typeface="+mn-lt"/>
              </a:rPr>
              <a:t>Александр Солженицын</a:t>
            </a:r>
          </a:p>
          <a:p>
            <a:pPr>
              <a:spcBef>
                <a:spcPts val="0"/>
              </a:spcBef>
              <a:spcAft>
                <a:spcPts val="600"/>
              </a:spcAft>
              <a:buClr>
                <a:schemeClr val="accent1"/>
              </a:buClr>
              <a:tabLst>
                <a:tab pos="176213" algn="l"/>
              </a:tabLst>
            </a:pPr>
            <a:endParaRPr lang="en-RU" sz="1600" dirty="0">
              <a:solidFill>
                <a:schemeClr val="tx1"/>
              </a:solidFill>
              <a:latin typeface="+mn-lt"/>
            </a:endParaRPr>
          </a:p>
        </p:txBody>
      </p:sp>
      <p:sp>
        <p:nvSpPr>
          <p:cNvPr id="17" name="TextBox 16">
            <a:extLst>
              <a:ext uri="{FF2B5EF4-FFF2-40B4-BE49-F238E27FC236}">
                <a16:creationId xmlns:a16="http://schemas.microsoft.com/office/drawing/2014/main" id="{B7F1E40F-007E-42E9-B074-022A9B02A7EC}"/>
              </a:ext>
            </a:extLst>
          </p:cNvPr>
          <p:cNvSpPr txBox="1"/>
          <p:nvPr/>
        </p:nvSpPr>
        <p:spPr>
          <a:xfrm rot="10800000">
            <a:off x="4321174" y="1006509"/>
            <a:ext cx="1295400" cy="914401"/>
          </a:xfrm>
          <a:prstGeom prst="rect">
            <a:avLst/>
          </a:prstGeom>
        </p:spPr>
        <p:txBody>
          <a:bodyPr lIns="0" tIns="0" rIns="0" bIns="0"/>
          <a:lstStyle>
            <a:lvl1pPr indent="0">
              <a:spcBef>
                <a:spcPct val="20000"/>
              </a:spcBef>
              <a:buFont typeface="Arial" pitchFamily="34" charset="0"/>
              <a:buNone/>
              <a:defRPr sz="9600" b="0" i="0" cap="none" spc="0" baseline="0">
                <a:solidFill>
                  <a:schemeClr val="accent1"/>
                </a:solidFill>
                <a:ea typeface="Beeline Sans V0.3 Regular" pitchFamily="2" charset="0"/>
                <a:cs typeface="Arial Black"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RU" sz="15000" dirty="0">
                <a:latin typeface="Times New Roman" panose="02020603050405020304" pitchFamily="18" charset="0"/>
              </a:rPr>
              <a:t>’’</a:t>
            </a:r>
          </a:p>
          <a:p>
            <a:pPr lvl="0"/>
            <a:endParaRPr lang="en-RU" dirty="0">
              <a:latin typeface="Times New Roman" panose="02020603050405020304" pitchFamily="18" charset="0"/>
            </a:endParaRPr>
          </a:p>
        </p:txBody>
      </p:sp>
    </p:spTree>
    <p:extLst>
      <p:ext uri="{BB962C8B-B14F-4D97-AF65-F5344CB8AC3E}">
        <p14:creationId xmlns:p14="http://schemas.microsoft.com/office/powerpoint/2010/main" val="185980418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795A393-E41F-4223-9AEC-3BCB2DC7543D}"/>
              </a:ext>
            </a:extLst>
          </p:cNvPr>
          <p:cNvGraphicFramePr>
            <a:graphicFrameLocks noChangeAspect="1"/>
          </p:cNvGraphicFramePr>
          <p:nvPr>
            <p:custDataLst>
              <p:tags r:id="rId2"/>
            </p:custDataLst>
            <p:extLst>
              <p:ext uri="{D42A27DB-BD31-4B8C-83A1-F6EECF244321}">
                <p14:modId xmlns:p14="http://schemas.microsoft.com/office/powerpoint/2010/main" val="2946642949"/>
              </p:ext>
            </p:extLst>
          </p:nvPr>
        </p:nvGraphicFramePr>
        <p:xfrm>
          <a:off x="2382" y="1500"/>
          <a:ext cx="1501" cy="1501"/>
        </p:xfrm>
        <a:graphic>
          <a:graphicData uri="http://schemas.openxmlformats.org/presentationml/2006/ole">
            <mc:AlternateContent xmlns:mc="http://schemas.openxmlformats.org/markup-compatibility/2006">
              <mc:Choice xmlns:v="urn:schemas-microsoft-com:vml" Requires="v">
                <p:oleObj spid="_x0000_s126250"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A795A393-E41F-4223-9AEC-3BCB2DC7543D}"/>
                          </a:ext>
                        </a:extLst>
                      </p:cNvPr>
                      <p:cNvPicPr/>
                      <p:nvPr/>
                    </p:nvPicPr>
                    <p:blipFill>
                      <a:blip r:embed="rId6"/>
                      <a:stretch>
                        <a:fillRect/>
                      </a:stretch>
                    </p:blipFill>
                    <p:spPr>
                      <a:xfrm>
                        <a:off x="2382" y="1500"/>
                        <a:ext cx="1501" cy="1501"/>
                      </a:xfrm>
                      <a:prstGeom prst="rect">
                        <a:avLst/>
                      </a:prstGeom>
                    </p:spPr>
                  </p:pic>
                </p:oleObj>
              </mc:Fallback>
            </mc:AlternateContent>
          </a:graphicData>
        </a:graphic>
      </p:graphicFrame>
      <p:pic>
        <p:nvPicPr>
          <p:cNvPr id="19" name="Picture Placeholder 18">
            <a:extLst>
              <a:ext uri="{FF2B5EF4-FFF2-40B4-BE49-F238E27FC236}">
                <a16:creationId xmlns:a16="http://schemas.microsoft.com/office/drawing/2014/main" id="{0059329F-E8D8-45E4-BBEE-07B906B6602F}"/>
              </a:ext>
            </a:extLst>
          </p:cNvPr>
          <p:cNvPicPr>
            <a:picLocks noGrp="1" noChangeAspect="1"/>
          </p:cNvPicPr>
          <p:nvPr>
            <p:ph type="pic" sz="quarter" idx="38"/>
          </p:nvPr>
        </p:nvPicPr>
        <p:blipFill>
          <a:blip r:embed="rId7" cstate="email">
            <a:extLst>
              <a:ext uri="{28A0092B-C50C-407E-A947-70E740481C1C}">
                <a14:useLocalDpi xmlns:a14="http://schemas.microsoft.com/office/drawing/2010/main"/>
              </a:ext>
            </a:extLst>
          </a:blip>
          <a:srcRect/>
          <a:stretch>
            <a:fillRect/>
          </a:stretch>
        </p:blipFill>
        <p:spPr/>
      </p:pic>
      <p:sp>
        <p:nvSpPr>
          <p:cNvPr id="15" name="Title 6">
            <a:extLst>
              <a:ext uri="{FF2B5EF4-FFF2-40B4-BE49-F238E27FC236}">
                <a16:creationId xmlns:a16="http://schemas.microsoft.com/office/drawing/2014/main" id="{67ADF1F2-0793-4CEC-A4E0-AE21AF6023E4}"/>
              </a:ext>
            </a:extLst>
          </p:cNvPr>
          <p:cNvSpPr txBox="1">
            <a:spLocks/>
          </p:cNvSpPr>
          <p:nvPr/>
        </p:nvSpPr>
        <p:spPr>
          <a:xfrm>
            <a:off x="360364" y="546099"/>
            <a:ext cx="10801350" cy="792164"/>
          </a:xfrm>
          <a:prstGeom prst="rect">
            <a:avLst/>
          </a:prstGeom>
        </p:spPr>
        <p:txBody>
          <a:bodyPr vert="horz" wrap="square" lIns="0" tIns="0" rIns="0" bIns="0" rtlCol="0" anchor="t" anchorCtr="0">
            <a:noAutofit/>
          </a:bodyPr>
          <a:lstStyle>
            <a:lvl1pPr marR="0" indent="0" defTabSz="914389" fontAlgn="auto">
              <a:lnSpc>
                <a:spcPct val="80000"/>
              </a:lnSpc>
              <a:spcBef>
                <a:spcPct val="0"/>
              </a:spcBef>
              <a:spcAft>
                <a:spcPts val="0"/>
              </a:spcAft>
              <a:buClrTx/>
              <a:buSzTx/>
              <a:buFontTx/>
              <a:buNone/>
              <a:tabLst/>
              <a:defRPr lang="ru-RU" sz="3200" b="0" i="0" cap="none" spc="0" baseline="0">
                <a:latin typeface="Times New Roman" panose="02020603050405020304" pitchFamily="18" charset="0"/>
                <a:ea typeface="Arial" pitchFamily="2" charset="0"/>
                <a:cs typeface="Arial Black" charset="0"/>
              </a:defRPr>
            </a:lvl1pPr>
          </a:lstStyle>
          <a:p>
            <a:r>
              <a:rPr lang="ru-RU" sz="2800" dirty="0"/>
              <a:t>Спасибо за внимание!</a:t>
            </a:r>
          </a:p>
        </p:txBody>
      </p:sp>
    </p:spTree>
    <p:extLst>
      <p:ext uri="{BB962C8B-B14F-4D97-AF65-F5344CB8AC3E}">
        <p14:creationId xmlns:p14="http://schemas.microsoft.com/office/powerpoint/2010/main" val="405129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32284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49"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4</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1. Финансовая отчетность может быть проверена</a:t>
            </a:r>
            <a:br>
              <a:rPr lang="ru-RU" sz="2800" dirty="0"/>
            </a:br>
            <a:endParaRPr lang="ru-RU" sz="280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5272085" cy="4513263"/>
          </a:xfrm>
        </p:spPr>
        <p:txBody>
          <a:bodyPr/>
          <a:lstStyle/>
          <a:p>
            <a:pPr marL="0" lvl="0" indent="0">
              <a:spcBef>
                <a:spcPts val="0"/>
              </a:spcBef>
              <a:spcAft>
                <a:spcPts val="600"/>
              </a:spcAft>
              <a:buNone/>
            </a:pPr>
            <a:r>
              <a:rPr lang="ru-RU" sz="1600" dirty="0"/>
              <a:t>Если данное предположение не выполняется проведение аудиторской проверки теряет смысл. </a:t>
            </a:r>
            <a:r>
              <a:rPr lang="ru-RU" sz="1600" dirty="0" err="1"/>
              <a:t>Проверяемость</a:t>
            </a:r>
            <a:r>
              <a:rPr lang="ru-RU" sz="1600" dirty="0"/>
              <a:t> таким образом становится необходимой характеристикой учета и отчетности </a:t>
            </a:r>
            <a:br>
              <a:rPr lang="ru-RU" sz="1600" dirty="0"/>
            </a:br>
            <a:r>
              <a:rPr lang="ru-RU" sz="1600" dirty="0"/>
              <a:t>и данный постулат, следовательно выступает </a:t>
            </a:r>
            <a:br>
              <a:rPr lang="ru-RU" sz="1600" dirty="0"/>
            </a:br>
            <a:r>
              <a:rPr lang="ru-RU" sz="1600" dirty="0"/>
              <a:t>и учетным принципом. Поэтому из данного постулата вытекает необходимость отказа аудитора </a:t>
            </a:r>
            <a:br>
              <a:rPr lang="ru-RU" sz="1600" dirty="0"/>
            </a:br>
            <a:r>
              <a:rPr lang="ru-RU" sz="1600" dirty="0"/>
              <a:t>от выражения мнения о неадекватной, неподдающейся проверке финансовой отчетности. Возможность проведения проверки отчетности лежит </a:t>
            </a:r>
            <a:br>
              <a:rPr lang="ru-RU" sz="1600" dirty="0"/>
            </a:br>
            <a:r>
              <a:rPr lang="ru-RU" sz="1600" dirty="0"/>
              <a:t>в основе теории  аудиторских доказательств, процедур проведения аудита, применения теории вероятности при проведении проверки и устанавливает границы ответственности аудитора. </a:t>
            </a:r>
          </a:p>
          <a:p>
            <a:pPr marL="0" indent="0">
              <a:spcBef>
                <a:spcPts val="0"/>
              </a:spcBef>
              <a:spcAft>
                <a:spcPts val="600"/>
              </a:spcAft>
              <a:buNone/>
            </a:pPr>
            <a:endParaRPr lang="ru-RU" sz="1600" dirty="0"/>
          </a:p>
        </p:txBody>
      </p:sp>
      <p:sp>
        <p:nvSpPr>
          <p:cNvPr id="3" name="Rectangle 2">
            <a:extLst>
              <a:ext uri="{FF2B5EF4-FFF2-40B4-BE49-F238E27FC236}">
                <a16:creationId xmlns:a16="http://schemas.microsoft.com/office/drawing/2014/main" id="{615500C7-3A50-4AAE-94C5-54678988D064}"/>
              </a:ext>
            </a:extLst>
          </p:cNvPr>
          <p:cNvSpPr/>
          <p:nvPr/>
        </p:nvSpPr>
        <p:spPr>
          <a:xfrm>
            <a:off x="5889625" y="1490663"/>
            <a:ext cx="5272089" cy="4514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18170326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1008979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873"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5</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2. Конфликт интересов аудитора и администрации не является неизбежным</a:t>
            </a:r>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5272085" cy="4513263"/>
          </a:xfrm>
        </p:spPr>
        <p:txBody>
          <a:bodyPr/>
          <a:lstStyle/>
          <a:p>
            <a:pPr marL="0" lvl="0" indent="0">
              <a:spcBef>
                <a:spcPts val="0"/>
              </a:spcBef>
              <a:spcAft>
                <a:spcPts val="600"/>
              </a:spcAft>
              <a:buNone/>
            </a:pPr>
            <a:r>
              <a:rPr lang="ru-RU" sz="1600" dirty="0"/>
              <a:t>Аудитор и администрация предприятия преследуют одну и ту же цель: представление достоверной отчетности. Поэтому должна быть создана атмосфера доверия между проверяющим и проверяемым.  </a:t>
            </a:r>
            <a:br>
              <a:rPr lang="ru-RU" sz="1600" dirty="0"/>
            </a:br>
            <a:r>
              <a:rPr lang="ru-RU" sz="1600" dirty="0"/>
              <a:t>При наличии конфликта интересов аудитор </a:t>
            </a:r>
            <a:br>
              <a:rPr lang="ru-RU" sz="1600" dirty="0"/>
            </a:br>
            <a:r>
              <a:rPr lang="ru-RU" sz="1600" dirty="0"/>
              <a:t>под угрозой оказывается </a:t>
            </a:r>
            <a:r>
              <a:rPr lang="ru-RU" sz="1600" dirty="0" err="1"/>
              <a:t>проверяемость</a:t>
            </a:r>
            <a:r>
              <a:rPr lang="ru-RU" sz="1600" dirty="0"/>
              <a:t> учета </a:t>
            </a:r>
            <a:br>
              <a:rPr lang="ru-RU" sz="1600" dirty="0"/>
            </a:br>
            <a:r>
              <a:rPr lang="ru-RU" sz="1600" dirty="0"/>
              <a:t>и выполнение требований первого постулата,</a:t>
            </a:r>
            <a:br>
              <a:rPr lang="ru-RU" sz="1600" dirty="0"/>
            </a:br>
            <a:r>
              <a:rPr lang="ru-RU" sz="1600" dirty="0"/>
              <a:t>как правило это ведет к отказу от выражения мнения.  Если же получение доказательств все же возможно, </a:t>
            </a:r>
            <a:br>
              <a:rPr lang="ru-RU" sz="1600" dirty="0"/>
            </a:br>
            <a:r>
              <a:rPr lang="ru-RU" sz="1600" dirty="0"/>
              <a:t>то резко снижается эффективность аудита так как аудитор  не может полагаться на заявления руководства и доверять внутренней информации, </a:t>
            </a:r>
            <a:br>
              <a:rPr lang="ru-RU" sz="1600" dirty="0"/>
            </a:br>
            <a:r>
              <a:rPr lang="ru-RU" sz="1600" dirty="0"/>
              <a:t>что резко увеличивает объем его работы. Данный постулат требует от аудитора работы обмена информацией с руководством предприятия, </a:t>
            </a:r>
            <a:br>
              <a:rPr lang="ru-RU" sz="1600" dirty="0"/>
            </a:br>
            <a:r>
              <a:rPr lang="ru-RU" sz="1600" dirty="0"/>
              <a:t>а в необходимых случаях с представителями его собственников. </a:t>
            </a:r>
          </a:p>
          <a:p>
            <a:pPr marL="0" indent="0">
              <a:spcBef>
                <a:spcPts val="0"/>
              </a:spcBef>
              <a:spcAft>
                <a:spcPts val="600"/>
              </a:spcAft>
              <a:buNone/>
            </a:pPr>
            <a:endParaRPr lang="ru-RU" sz="1600" dirty="0"/>
          </a:p>
        </p:txBody>
      </p:sp>
      <p:sp>
        <p:nvSpPr>
          <p:cNvPr id="3" name="Rectangle 2">
            <a:extLst>
              <a:ext uri="{FF2B5EF4-FFF2-40B4-BE49-F238E27FC236}">
                <a16:creationId xmlns:a16="http://schemas.microsoft.com/office/drawing/2014/main" id="{615500C7-3A50-4AAE-94C5-54678988D064}"/>
              </a:ext>
            </a:extLst>
          </p:cNvPr>
          <p:cNvSpPr/>
          <p:nvPr/>
        </p:nvSpPr>
        <p:spPr>
          <a:xfrm>
            <a:off x="5889625" y="1490663"/>
            <a:ext cx="5272089" cy="4514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31122998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2333280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897"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6</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3. Финансовая  отчетность и подтверждающие ее документы </a:t>
            </a:r>
            <a:r>
              <a:rPr lang="ru-RU" sz="2800" spc="-40" dirty="0"/>
              <a:t>не содержат преднамеренных или иных необычных искажений</a:t>
            </a:r>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5272085" cy="4513263"/>
          </a:xfrm>
        </p:spPr>
        <p:txBody>
          <a:bodyPr/>
          <a:lstStyle/>
          <a:p>
            <a:pPr marL="0" lvl="0" indent="0">
              <a:spcBef>
                <a:spcPts val="0"/>
              </a:spcBef>
              <a:spcAft>
                <a:spcPts val="600"/>
              </a:spcAft>
              <a:buNone/>
            </a:pPr>
            <a:r>
              <a:rPr lang="ru-RU" sz="1600" dirty="0"/>
              <a:t>Данный постулат предопределяет невозможность  проведения аудита заведомо неверной отчетности.  Он уточняет первый постулат, указывая, что не всякая отчетность может быть проверена, а только та, которая составлена честно. Если аудитор заранее предполагает существование каких-либо неточностей, это приводит к конфликту аудитора и администрации </a:t>
            </a:r>
            <a:br>
              <a:rPr lang="ru-RU" sz="1600" dirty="0"/>
            </a:br>
            <a:r>
              <a:rPr lang="ru-RU" sz="1600" dirty="0"/>
              <a:t>и нарушает второй постулат. Данный постулат определяет, что аудит не преследует цели выявления преднамеренных ошибок, нечестных действий. Аудитор требует от проверяемого лица письменного заявления об отсутствии в представленной к проверке отчетности преднамеренных искажений, а в честности и добросовестности действий ее составителей. </a:t>
            </a:r>
            <a:br>
              <a:rPr lang="ru-RU" sz="1600" dirty="0"/>
            </a:br>
            <a:r>
              <a:rPr lang="ru-RU" sz="1600" dirty="0"/>
              <a:t>Отказ составителей отчетности от данного заявления приводит к отказу аудитора от выражения мнения </a:t>
            </a:r>
            <a:br>
              <a:rPr lang="ru-RU" sz="1600" dirty="0"/>
            </a:br>
            <a:r>
              <a:rPr lang="ru-RU" sz="1600" dirty="0"/>
              <a:t>по отчетности. </a:t>
            </a:r>
          </a:p>
        </p:txBody>
      </p:sp>
      <p:sp>
        <p:nvSpPr>
          <p:cNvPr id="3" name="Rectangle 2">
            <a:extLst>
              <a:ext uri="{FF2B5EF4-FFF2-40B4-BE49-F238E27FC236}">
                <a16:creationId xmlns:a16="http://schemas.microsoft.com/office/drawing/2014/main" id="{615500C7-3A50-4AAE-94C5-54678988D064}"/>
              </a:ext>
            </a:extLst>
          </p:cNvPr>
          <p:cNvSpPr/>
          <p:nvPr/>
        </p:nvSpPr>
        <p:spPr>
          <a:xfrm>
            <a:off x="5889625" y="1490663"/>
            <a:ext cx="5272089" cy="4514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2852906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3331451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921"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7</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4. Удовлетворительная система внутреннего контроля уменьшает вероятность ошибки</a:t>
            </a:r>
            <a:endParaRPr lang="ru-RU" sz="2800" spc="-4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5272085" cy="4513263"/>
          </a:xfrm>
        </p:spPr>
        <p:txBody>
          <a:bodyPr/>
          <a:lstStyle/>
          <a:p>
            <a:pPr marL="0" lvl="0" indent="0">
              <a:spcBef>
                <a:spcPts val="0"/>
              </a:spcBef>
              <a:spcAft>
                <a:spcPts val="600"/>
              </a:spcAft>
              <a:buNone/>
            </a:pPr>
            <a:r>
              <a:rPr lang="ru-RU" sz="1600" dirty="0"/>
              <a:t>Объективность отчетных данных прямо пропорциональна эффективности внутреннего контроля. Никакая система контроля не может гарантировать отсутствия ошибок, но эффективный контроль снижает их до нормального уровня. Отсутствие или неэффективность внутреннего контроля существенно повышают вероятность присутствия ошибок в отчетности. Из данного постулата следует, что, опираясь на внутренний контроль, внешний аудитор может существенно уменьшить объем проверки, заменяя поверку счетов проверкой контроля, отнимающей меньше времени. </a:t>
            </a:r>
            <a:br>
              <a:rPr lang="ru-RU" sz="1600" dirty="0"/>
            </a:br>
            <a:r>
              <a:rPr lang="ru-RU" sz="1600" dirty="0"/>
              <a:t>В некоторых странах проверка системы внутреннего контроля может быть обязательна и аудитор должен высказать о ней мнение в заключении об отчетности. </a:t>
            </a:r>
          </a:p>
        </p:txBody>
      </p:sp>
      <p:sp>
        <p:nvSpPr>
          <p:cNvPr id="3" name="Rectangle 2">
            <a:extLst>
              <a:ext uri="{FF2B5EF4-FFF2-40B4-BE49-F238E27FC236}">
                <a16:creationId xmlns:a16="http://schemas.microsoft.com/office/drawing/2014/main" id="{615500C7-3A50-4AAE-94C5-54678988D064}"/>
              </a:ext>
            </a:extLst>
          </p:cNvPr>
          <p:cNvSpPr/>
          <p:nvPr/>
        </p:nvSpPr>
        <p:spPr>
          <a:xfrm>
            <a:off x="5889625" y="1490663"/>
            <a:ext cx="5272089" cy="451485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38589801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8506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4968"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8</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5. Постоянное следование стандартам учета позволяет создать объективное представление о финансовом положении и результатах хозяйственной деятельности</a:t>
            </a:r>
            <a:endParaRPr lang="ru-RU" sz="2800" spc="-4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784733"/>
            <a:ext cx="5272085" cy="4219193"/>
          </a:xfrm>
        </p:spPr>
        <p:txBody>
          <a:bodyPr/>
          <a:lstStyle/>
          <a:p>
            <a:pPr marL="0" lvl="0" indent="0">
              <a:spcBef>
                <a:spcPts val="0"/>
              </a:spcBef>
              <a:spcAft>
                <a:spcPts val="600"/>
              </a:spcAft>
              <a:buNone/>
            </a:pPr>
            <a:r>
              <a:rPr lang="ru-RU" sz="1600" dirty="0"/>
              <a:t>Составление отчетности по единым стандартам позволяют аудиторам иметь единый критерий </a:t>
            </a:r>
            <a:br>
              <a:rPr lang="ru-RU" sz="1600" dirty="0"/>
            </a:br>
            <a:r>
              <a:rPr lang="ru-RU" sz="1600" dirty="0"/>
              <a:t>в высказывании мнения. Отчетность вне стандартов не может быть проверена, и аудитор должен отказаться от выражения мнения по ней. Поэтому </a:t>
            </a:r>
            <a:br>
              <a:rPr lang="ru-RU" sz="1600" dirty="0"/>
            </a:br>
            <a:r>
              <a:rPr lang="ru-RU" sz="1600" dirty="0"/>
              <a:t>в аудиторском заключении  аудитор непременно указывает по каким стандартам составлена проверенная им отчетность. Данный постулат обуславливает необходимость для аудитора профессиональных знаний в области бухгалтерского учета в объеме не меньшим чем у бухгалтера, которого он проверяет.</a:t>
            </a:r>
          </a:p>
        </p:txBody>
      </p:sp>
      <p:sp>
        <p:nvSpPr>
          <p:cNvPr id="3" name="Rectangle 2">
            <a:extLst>
              <a:ext uri="{FF2B5EF4-FFF2-40B4-BE49-F238E27FC236}">
                <a16:creationId xmlns:a16="http://schemas.microsoft.com/office/drawing/2014/main" id="{615500C7-3A50-4AAE-94C5-54678988D064}"/>
              </a:ext>
            </a:extLst>
          </p:cNvPr>
          <p:cNvSpPr/>
          <p:nvPr/>
        </p:nvSpPr>
        <p:spPr>
          <a:xfrm>
            <a:off x="5889627" y="1784733"/>
            <a:ext cx="5272088" cy="4220779"/>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dirty="0" err="1">
              <a:latin typeface="Arial" charset="0"/>
              <a:ea typeface="Arial" charset="0"/>
              <a:cs typeface="Arial" charset="0"/>
            </a:endParaRPr>
          </a:p>
        </p:txBody>
      </p:sp>
    </p:spTree>
    <p:extLst>
      <p:ext uri="{BB962C8B-B14F-4D97-AF65-F5344CB8AC3E}">
        <p14:creationId xmlns:p14="http://schemas.microsoft.com/office/powerpoint/2010/main" val="16570322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AA65BD8-3F8D-4595-BF1D-2404E4C1E127}"/>
              </a:ext>
            </a:extLst>
          </p:cNvPr>
          <p:cNvGraphicFramePr>
            <a:graphicFrameLocks noChangeAspect="1"/>
          </p:cNvGraphicFramePr>
          <p:nvPr>
            <p:custDataLst>
              <p:tags r:id="rId2"/>
            </p:custDataLst>
            <p:extLst>
              <p:ext uri="{D42A27DB-BD31-4B8C-83A1-F6EECF244321}">
                <p14:modId xmlns:p14="http://schemas.microsoft.com/office/powerpoint/2010/main" val="4050951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5992"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DAA65BD8-3F8D-4595-BF1D-2404E4C1E1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A1765815-3FC8-4823-89C0-BC509CA29DB5}"/>
              </a:ext>
            </a:extLst>
          </p:cNvPr>
          <p:cNvSpPr>
            <a:spLocks noGrp="1"/>
          </p:cNvSpPr>
          <p:nvPr>
            <p:ph type="sldNum" sz="quarter" idx="4"/>
          </p:nvPr>
        </p:nvSpPr>
        <p:spPr/>
        <p:txBody>
          <a:bodyPr/>
          <a:lstStyle/>
          <a:p>
            <a:fld id="{41EDA0AC-921D-4240-B96C-50D453752670}" type="slidenum">
              <a:rPr lang="ru-RU" smtClean="0"/>
              <a:pPr/>
              <a:t>9</a:t>
            </a:fld>
            <a:endParaRPr lang="ru-RU" dirty="0"/>
          </a:p>
        </p:txBody>
      </p:sp>
      <p:sp>
        <p:nvSpPr>
          <p:cNvPr id="7" name="Title 6">
            <a:extLst>
              <a:ext uri="{FF2B5EF4-FFF2-40B4-BE49-F238E27FC236}">
                <a16:creationId xmlns:a16="http://schemas.microsoft.com/office/drawing/2014/main" id="{6F9D6CFA-3988-4321-A1D7-8D033276DF74}"/>
              </a:ext>
            </a:extLst>
          </p:cNvPr>
          <p:cNvSpPr>
            <a:spLocks noGrp="1"/>
          </p:cNvSpPr>
          <p:nvPr>
            <p:ph type="title"/>
          </p:nvPr>
        </p:nvSpPr>
        <p:spPr/>
        <p:txBody>
          <a:bodyPr vert="horz"/>
          <a:lstStyle/>
          <a:p>
            <a:r>
              <a:rPr lang="ru-RU" sz="2800" dirty="0"/>
              <a:t>6. То, что справедливо для предприятия в прошлом, будет справедливо и в будущем, если нет доказательства противного</a:t>
            </a:r>
            <a:endParaRPr lang="ru-RU" sz="2800" spc="-40" dirty="0"/>
          </a:p>
        </p:txBody>
      </p:sp>
      <p:sp>
        <p:nvSpPr>
          <p:cNvPr id="6" name="Text Placeholder 5">
            <a:extLst>
              <a:ext uri="{FF2B5EF4-FFF2-40B4-BE49-F238E27FC236}">
                <a16:creationId xmlns:a16="http://schemas.microsoft.com/office/drawing/2014/main" id="{87EAEDAB-AE7E-450D-A46C-D1A184FA26C1}"/>
              </a:ext>
            </a:extLst>
          </p:cNvPr>
          <p:cNvSpPr>
            <a:spLocks noGrp="1"/>
          </p:cNvSpPr>
          <p:nvPr>
            <p:ph type="body" sz="quarter" idx="36"/>
          </p:nvPr>
        </p:nvSpPr>
        <p:spPr>
          <a:xfrm>
            <a:off x="360365" y="1490663"/>
            <a:ext cx="10799760" cy="4513263"/>
          </a:xfrm>
        </p:spPr>
        <p:txBody>
          <a:bodyPr/>
          <a:lstStyle/>
          <a:p>
            <a:pPr marL="0" lvl="0" indent="0">
              <a:spcBef>
                <a:spcPts val="0"/>
              </a:spcBef>
              <a:spcAft>
                <a:spcPts val="600"/>
              </a:spcAft>
              <a:buNone/>
            </a:pPr>
            <a:r>
              <a:rPr lang="ru-RU" sz="1600" dirty="0"/>
              <a:t>Данный постулат аналогичен принципу или допущению непрерывности деятельности в бухгалтерском учете, </a:t>
            </a:r>
            <a:br>
              <a:rPr lang="ru-RU" sz="1600" dirty="0"/>
            </a:br>
            <a:r>
              <a:rPr lang="ru-RU" sz="1600" dirty="0"/>
              <a:t>но не тождественен ему.  Подтверждая достоверности проверенной финансовой отчетности, основанной </a:t>
            </a:r>
            <a:br>
              <a:rPr lang="ru-RU" sz="1600" dirty="0"/>
            </a:br>
            <a:r>
              <a:rPr lang="ru-RU" sz="1600" dirty="0"/>
              <a:t>на принципе непрерывности деятельности, аудитор тем самым констатирует, что фирма будет, по крайней мере, функционировать еще год. Поскольку в следующем отчетном периоде будут составлена новая отчетность, </a:t>
            </a:r>
            <a:br>
              <a:rPr lang="ru-RU" sz="1600" dirty="0"/>
            </a:br>
            <a:r>
              <a:rPr lang="ru-RU" sz="1600" dirty="0"/>
              <a:t>то и аудиторская проверка этой отчетности также будет проведена. Таким образом каждая последующая проверка будет опираться на предыдущую. В противном случае аудитор лишится возможности опираться </a:t>
            </a:r>
            <a:br>
              <a:rPr lang="ru-RU" sz="1600" dirty="0"/>
            </a:br>
            <a:r>
              <a:rPr lang="ru-RU" sz="1600" dirty="0"/>
              <a:t>на прогнозную информацию, а многие аналитические процедуры, например, регрессионный анализ, окажутся бесполезными, и он будет вынужден тратить гораздо больше времени  на оценку событии после отчетной  даты. Если же данный постулат не применим к проверке, то аудит не может проводится, так как окажется, что выводы аудитора либо по прошлому периоду либо по будущему были ошибочны. Поэтому данный постулат лежит </a:t>
            </a:r>
            <a:br>
              <a:rPr lang="ru-RU" sz="1600" dirty="0"/>
            </a:br>
            <a:r>
              <a:rPr lang="ru-RU" sz="1600" dirty="0"/>
              <a:t>в основе практики пересмотра и отзыва заключений аудитора, обнаружившего, что его выводы, сделанные </a:t>
            </a:r>
            <a:br>
              <a:rPr lang="ru-RU" sz="1600" dirty="0"/>
            </a:br>
            <a:r>
              <a:rPr lang="ru-RU" sz="1600" dirty="0"/>
              <a:t>в прошлом, были ошибочны или покоились на неверной информации.</a:t>
            </a:r>
          </a:p>
        </p:txBody>
      </p:sp>
    </p:spTree>
    <p:extLst>
      <p:ext uri="{BB962C8B-B14F-4D97-AF65-F5344CB8AC3E}">
        <p14:creationId xmlns:p14="http://schemas.microsoft.com/office/powerpoint/2010/main" val="144802455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LASTSLIDEVIEWED" val="292,31,Slide37"/>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Intro">
  <a:themeElements>
    <a:clrScheme name="TeDo ppt color palette">
      <a:dk1>
        <a:srgbClr val="424242"/>
      </a:dk1>
      <a:lt1>
        <a:srgbClr val="FFFFFF"/>
      </a:lt1>
      <a:dk2>
        <a:srgbClr val="000000"/>
      </a:dk2>
      <a:lt2>
        <a:srgbClr val="CCCCCC"/>
      </a:lt2>
      <a:accent1>
        <a:srgbClr val="0048F4"/>
      </a:accent1>
      <a:accent2>
        <a:srgbClr val="559BDE"/>
      </a:accent2>
      <a:accent3>
        <a:srgbClr val="E67369"/>
      </a:accent3>
      <a:accent4>
        <a:srgbClr val="FC9744"/>
      </a:accent4>
      <a:accent5>
        <a:srgbClr val="C84B78"/>
      </a:accent5>
      <a:accent6>
        <a:srgbClr val="644173"/>
      </a:accent6>
      <a:hlink>
        <a:srgbClr val="006DF8"/>
      </a:hlink>
      <a:folHlink>
        <a:srgbClr val="999999"/>
      </a:folHlink>
    </a:clrScheme>
    <a:fontScheme name="Custom 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0" tIns="0" rIns="0" bIns="0" rtlCol="0" anchor="ctr"/>
      <a:lstStyle>
        <a:defPPr algn="ctr">
          <a:defRPr sz="1400" dirty="0" err="1" smtClean="0">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035D4FE7-A7E7-43EE-BC27-ACD187859A2D}" vid="{0AF0A967-76E2-4827-A83D-245D6006DD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C8751FBB896741ADF8A6816C4981C0" ma:contentTypeVersion="2" ma:contentTypeDescription="Create a new document." ma:contentTypeScope="" ma:versionID="172d70c5b80c44cd068bb2ae1454d03b">
  <xsd:schema xmlns:xsd="http://www.w3.org/2001/XMLSchema" xmlns:xs="http://www.w3.org/2001/XMLSchema" xmlns:p="http://schemas.microsoft.com/office/2006/metadata/properties" xmlns:ns2="1e9f400c-0f82-4ff5-9a44-5a42006c365b" targetNamespace="http://schemas.microsoft.com/office/2006/metadata/properties" ma:root="true" ma:fieldsID="6e73885f3f0b2205db3a389b4087a7bf" ns2:_="">
    <xsd:import namespace="1e9f400c-0f82-4ff5-9a44-5a42006c365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f400c-0f82-4ff5-9a44-5a42006c36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FFFD2D-5E4E-43C0-A46C-6E721A3B823F}">
  <ds:schemaRefs>
    <ds:schemaRef ds:uri="http://schemas.microsoft.com/sharepoint/v3/contenttype/forms"/>
  </ds:schemaRefs>
</ds:datastoreItem>
</file>

<file path=customXml/itemProps2.xml><?xml version="1.0" encoding="utf-8"?>
<ds:datastoreItem xmlns:ds="http://schemas.openxmlformats.org/officeDocument/2006/customXml" ds:itemID="{9BEAE994-9770-417E-BD3B-9AA9CA706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9f400c-0f82-4ff5-9a44-5a42006c3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41BD55-764A-4886-A4A1-2C04B3680197}">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1e9f400c-0f82-4ff5-9a44-5a42006c365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Evelina_16x9_Tedo_basic ppt template_BLUE</Template>
  <TotalTime>201</TotalTime>
  <Words>2678</Words>
  <Application>Microsoft Office PowerPoint</Application>
  <PresentationFormat>Произвольный</PresentationFormat>
  <Paragraphs>179</Paragraphs>
  <Slides>31</Slides>
  <Notes>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9" baseType="lpstr">
      <vt:lpstr>Arial</vt:lpstr>
      <vt:lpstr>Calibri</vt:lpstr>
      <vt:lpstr>Courier New</vt:lpstr>
      <vt:lpstr>Tahoma</vt:lpstr>
      <vt:lpstr>Times New Roman</vt:lpstr>
      <vt:lpstr>Wingdings</vt:lpstr>
      <vt:lpstr>White_Intro</vt:lpstr>
      <vt:lpstr>think-cell Slide</vt:lpstr>
      <vt:lpstr>Постулаты  и принципы  аудита </vt:lpstr>
      <vt:lpstr>Постулаты аудита</vt:lpstr>
      <vt:lpstr>Robert Kuhn Mautz  &amp; Hussein (1915-2002)              Amer Sharaf  </vt:lpstr>
      <vt:lpstr>1. Финансовая отчетность может быть проверена </vt:lpstr>
      <vt:lpstr>2. Конфликт интересов аудитора и администрации не является неизбежным</vt:lpstr>
      <vt:lpstr>3. Финансовая  отчетность и подтверждающие ее документы не содержат преднамеренных или иных необычных искажений</vt:lpstr>
      <vt:lpstr>4. Удовлетворительная система внутреннего контроля уменьшает вероятность ошибки</vt:lpstr>
      <vt:lpstr>5. Постоянное следование стандартам учета позволяет создать объективное представление о финансовом положении и результатах хозяйственной деятельности</vt:lpstr>
      <vt:lpstr>6. То, что справедливо для предприятия в прошлом, будет справедливо и в будущем, если нет доказательства противного</vt:lpstr>
      <vt:lpstr>7. Мнение аудитора зависит только от его компетенции</vt:lpstr>
      <vt:lpstr>8. Профессиональный статус аудитора адекватен его профессиональным обязанностям</vt:lpstr>
      <vt:lpstr>9. (Ли). Надежность учетной информации компании может быть признана в основном удовлетворительной после проверки ее внешним аудитором</vt:lpstr>
      <vt:lpstr>10. (Робертсон) Информация, подвергшаяся аудиторской проверке более полезна, чем не подвергавшаяся ей</vt:lpstr>
      <vt:lpstr>Профессия </vt:lpstr>
      <vt:lpstr>Отличия профессии от других родов деятельности </vt:lpstr>
      <vt:lpstr>Профессии</vt:lpstr>
      <vt:lpstr>Иммануил Кант (Immanuel Kant) 1724 – 1804 гг. </vt:lpstr>
      <vt:lpstr>Категорический императив  </vt:lpstr>
      <vt:lpstr>Принципы этики – принципы аудита</vt:lpstr>
      <vt:lpstr>Деонтологические вопросы</vt:lpstr>
      <vt:lpstr>Независимоcть </vt:lpstr>
      <vt:lpstr>Угрозы независимости</vt:lpstr>
      <vt:lpstr>Честность </vt:lpstr>
      <vt:lpstr>Объективность </vt:lpstr>
      <vt:lpstr>Профессиональная компетентность</vt:lpstr>
      <vt:lpstr>Должная тщательность (добросовестность)</vt:lpstr>
      <vt:lpstr>Конфиденциальность</vt:lpstr>
      <vt:lpstr>Раскрытие конфиденциальной информации </vt:lpstr>
      <vt:lpstr>Профессиональное поведение</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dc:title>
  <dc:creator>Evelina Efimova</dc:creator>
  <cp:lastModifiedBy>Евгений А. Потапов</cp:lastModifiedBy>
  <cp:revision>25</cp:revision>
  <cp:lastPrinted>2017-08-06T18:41:35Z</cp:lastPrinted>
  <dcterms:created xsi:type="dcterms:W3CDTF">2023-09-28T07:52:38Z</dcterms:created>
  <dcterms:modified xsi:type="dcterms:W3CDTF">2026-01-14T05:57:57Z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0x01010042C8751FBB896741ADF8A6816C4981C0</vt:lpwstr>
  </property>
</Properties>
</file>