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Уровень текста 1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Песчаная тропа между двух холмов, ведущая к океану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Цапля, низко летящая над пляжем с коротким забором на переднем плане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Вид на пляж и море с песчаной дюны, покрытой травой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— Иван Арсентьев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— Иван Арсентьев</a:t>
            </a:r>
          </a:p>
        </p:txBody>
      </p:sp>
      <p:sp>
        <p:nvSpPr>
          <p:cNvPr id="112" name="«Место ввода цитаты».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«Место ввода цитаты».</a:t>
            </a:r>
          </a:p>
        </p:txBody>
      </p:sp>
      <p:sp>
        <p:nvSpPr>
          <p:cNvPr id="1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Вид на пляж и море с песчаной дюны, покрытой травой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Вид на пляж и море с песчаной дюны, покрытой травой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Текст заголовка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22" name="Уровень текста 1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Цапля, низко летящая над пляжем с коротким забором на переднем плане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Текст заголовка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0" name="Уровень текста 1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7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есчаная тропа между двух холмов, ведущая к океану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7" name="Уровень текста 1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, видео — мел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76" name="Уровень текста 1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, видео — круп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85" name="Уровень текста 1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Снимок экрана 2024-07-09 в 06.20.40.png" descr="Снимок экрана 2024-07-09 в 06.20.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97" y="0"/>
            <a:ext cx="24388394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Снимок экрана 2024-07-09 в 06.21.13.png" descr="Снимок экрана 2024-07-09 в 06.21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2656" y="-28221"/>
            <a:ext cx="24469312" cy="137615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Снимок экрана 2024-07-09 в 06.21.47.png" descr="Снимок экрана 2024-07-09 в 06.21.4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616" y="-20512"/>
            <a:ext cx="24309339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Снимок экрана 2024-07-09 в 06.22.25.png" descr="Снимок экрана 2024-07-09 в 06.22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8779" y="4245"/>
            <a:ext cx="24681558" cy="137075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Снимок экрана 2024-07-09 в 06.49.26.png" descr="Снимок экрана 2024-07-09 в 06.49.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009" y="-1"/>
            <a:ext cx="24490018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