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1" r:id="rId3"/>
    <p:sldId id="299" r:id="rId4"/>
    <p:sldId id="300" r:id="rId5"/>
    <p:sldId id="304" r:id="rId6"/>
    <p:sldId id="302" r:id="rId7"/>
    <p:sldId id="308" r:id="rId8"/>
    <p:sldId id="307" r:id="rId9"/>
    <p:sldId id="306" r:id="rId10"/>
    <p:sldId id="298" r:id="rId11"/>
    <p:sldId id="305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84" y="-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0835A-4E57-4A91-AA21-3CDE1D8F6795}" type="doc">
      <dgm:prSet loTypeId="urn:microsoft.com/office/officeart/2005/8/layout/process1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9CF4E44-7ADD-4670-B884-677D705774DB}">
      <dgm:prSet/>
      <dgm:spPr/>
      <dgm:t>
        <a:bodyPr/>
        <a:lstStyle/>
        <a:p>
          <a:pPr rtl="0"/>
          <a:r>
            <a:rPr lang="ru-RU" dirty="0" smtClean="0"/>
            <a:t>Концепция развития аудиторской деятельности в Российской Федерации до 2024 года</a:t>
          </a:r>
        </a:p>
      </dgm:t>
    </dgm:pt>
    <dgm:pt modelId="{E87F1741-1666-46B7-8AAE-5A0C93289C87}" type="parTrans" cxnId="{CCE43F5F-7204-4298-A83C-D2C5591CEB63}">
      <dgm:prSet/>
      <dgm:spPr/>
      <dgm:t>
        <a:bodyPr/>
        <a:lstStyle/>
        <a:p>
          <a:endParaRPr lang="ru-RU"/>
        </a:p>
      </dgm:t>
    </dgm:pt>
    <dgm:pt modelId="{279913BC-FCB7-4F02-8DC0-8D2AD148B27F}" type="sibTrans" cxnId="{CCE43F5F-7204-4298-A83C-D2C5591CEB63}">
      <dgm:prSet/>
      <dgm:spPr/>
      <dgm:t>
        <a:bodyPr/>
        <a:lstStyle/>
        <a:p>
          <a:endParaRPr lang="ru-RU"/>
        </a:p>
      </dgm:t>
    </dgm:pt>
    <dgm:pt modelId="{DBF7BC6A-6E28-4556-96D2-8AF73F0BF722}">
      <dgm:prSet/>
      <dgm:spPr/>
      <dgm:t>
        <a:bodyPr/>
        <a:lstStyle/>
        <a:p>
          <a:pPr rtl="0"/>
          <a:r>
            <a:rPr lang="ru-RU" sz="1600" smtClean="0"/>
            <a:t>Новый Документ (стратегия развития, концепция и т.п.)</a:t>
          </a:r>
          <a:endParaRPr lang="ru-RU" sz="1600"/>
        </a:p>
      </dgm:t>
    </dgm:pt>
    <dgm:pt modelId="{8E7DD2CC-A272-4943-9551-7C517CF32744}" type="parTrans" cxnId="{A957603B-5893-4C3C-B27B-663DF27E314A}">
      <dgm:prSet/>
      <dgm:spPr/>
      <dgm:t>
        <a:bodyPr/>
        <a:lstStyle/>
        <a:p>
          <a:endParaRPr lang="ru-RU"/>
        </a:p>
      </dgm:t>
    </dgm:pt>
    <dgm:pt modelId="{15283C18-9381-443A-A961-451CCACA7751}" type="sibTrans" cxnId="{A957603B-5893-4C3C-B27B-663DF27E314A}">
      <dgm:prSet/>
      <dgm:spPr/>
      <dgm:t>
        <a:bodyPr/>
        <a:lstStyle/>
        <a:p>
          <a:endParaRPr lang="ru-RU"/>
        </a:p>
      </dgm:t>
    </dgm:pt>
    <dgm:pt modelId="{80D3DF98-8D64-4A50-A634-BBEE44C5FD5A}">
      <dgm:prSet custT="1"/>
      <dgm:spPr/>
      <dgm:t>
        <a:bodyPr/>
        <a:lstStyle/>
        <a:p>
          <a:pPr rtl="0"/>
          <a:r>
            <a:rPr lang="ru-RU" sz="1600" dirty="0" smtClean="0"/>
            <a:t>Проект Документа – летом; Документ, принятый Правительством – дек. 2024</a:t>
          </a:r>
          <a:endParaRPr lang="ru-RU" sz="1600" dirty="0"/>
        </a:p>
      </dgm:t>
    </dgm:pt>
    <dgm:pt modelId="{8C41A707-7A22-407E-A92E-7FBFE999256E}" type="parTrans" cxnId="{9423332C-9E6B-488C-91F5-D2F9DD3C100E}">
      <dgm:prSet/>
      <dgm:spPr/>
      <dgm:t>
        <a:bodyPr/>
        <a:lstStyle/>
        <a:p>
          <a:endParaRPr lang="ru-RU"/>
        </a:p>
      </dgm:t>
    </dgm:pt>
    <dgm:pt modelId="{5165896A-B000-4FD6-8663-C0FAB1904021}" type="sibTrans" cxnId="{9423332C-9E6B-488C-91F5-D2F9DD3C100E}">
      <dgm:prSet/>
      <dgm:spPr/>
      <dgm:t>
        <a:bodyPr/>
        <a:lstStyle/>
        <a:p>
          <a:endParaRPr lang="ru-RU"/>
        </a:p>
      </dgm:t>
    </dgm:pt>
    <dgm:pt modelId="{230A45D9-7BEE-4C40-9834-DA0247226D85}">
      <dgm:prSet custT="1"/>
      <dgm:spPr/>
      <dgm:t>
        <a:bodyPr/>
        <a:lstStyle/>
        <a:p>
          <a:pPr rtl="0"/>
          <a:r>
            <a:rPr lang="ru-RU" sz="1600" dirty="0" smtClean="0"/>
            <a:t>Сфера охвата – комплексный документ по аудиту, БУ и БФО</a:t>
          </a:r>
          <a:endParaRPr lang="ru-RU" sz="1600" dirty="0"/>
        </a:p>
      </dgm:t>
    </dgm:pt>
    <dgm:pt modelId="{6503E4E7-B331-4FB0-A579-4C415C251D2C}" type="parTrans" cxnId="{AA92F364-EA5F-454D-90F9-C95B1A1B6A1C}">
      <dgm:prSet/>
      <dgm:spPr/>
      <dgm:t>
        <a:bodyPr/>
        <a:lstStyle/>
        <a:p>
          <a:endParaRPr lang="ru-RU"/>
        </a:p>
      </dgm:t>
    </dgm:pt>
    <dgm:pt modelId="{A233C40C-A670-4210-9B43-DFEE18244A58}" type="sibTrans" cxnId="{AA92F364-EA5F-454D-90F9-C95B1A1B6A1C}">
      <dgm:prSet/>
      <dgm:spPr/>
      <dgm:t>
        <a:bodyPr/>
        <a:lstStyle/>
        <a:p>
          <a:endParaRPr lang="ru-RU"/>
        </a:p>
      </dgm:t>
    </dgm:pt>
    <dgm:pt modelId="{866C361F-D9CE-4314-8823-9E975C196635}">
      <dgm:prSet custT="1"/>
      <dgm:spPr/>
      <dgm:t>
        <a:bodyPr/>
        <a:lstStyle/>
        <a:p>
          <a:pPr rtl="0"/>
          <a:r>
            <a:rPr lang="ru-RU" sz="1600" dirty="0" smtClean="0"/>
            <a:t>Целевая модель аудиторской деятельности</a:t>
          </a:r>
          <a:endParaRPr lang="ru-RU" sz="1600" dirty="0"/>
        </a:p>
      </dgm:t>
    </dgm:pt>
    <dgm:pt modelId="{78C09A28-35B6-449D-A09B-6DA8677F6541}" type="parTrans" cxnId="{4AB10417-0B7D-4631-AF68-3A385D96E513}">
      <dgm:prSet/>
      <dgm:spPr/>
      <dgm:t>
        <a:bodyPr/>
        <a:lstStyle/>
        <a:p>
          <a:endParaRPr lang="ru-RU"/>
        </a:p>
      </dgm:t>
    </dgm:pt>
    <dgm:pt modelId="{81C6AD58-8FB7-41B1-9A6F-0744755F17F1}" type="sibTrans" cxnId="{4AB10417-0B7D-4631-AF68-3A385D96E513}">
      <dgm:prSet/>
      <dgm:spPr/>
      <dgm:t>
        <a:bodyPr/>
        <a:lstStyle/>
        <a:p>
          <a:endParaRPr lang="ru-RU"/>
        </a:p>
      </dgm:t>
    </dgm:pt>
    <dgm:pt modelId="{625265DC-CF90-4FE7-B4E5-B3E3B3E6A65E}">
      <dgm:prSet custT="1"/>
      <dgm:spPr/>
      <dgm:t>
        <a:bodyPr/>
        <a:lstStyle/>
        <a:p>
          <a:pPr rtl="0"/>
          <a:r>
            <a:rPr lang="ru-RU" sz="1600" dirty="0" smtClean="0"/>
            <a:t>Развитие системы стандартов БУ</a:t>
          </a:r>
          <a:endParaRPr lang="ru-RU" sz="1600" dirty="0"/>
        </a:p>
      </dgm:t>
    </dgm:pt>
    <dgm:pt modelId="{AE26C2BE-8968-46BC-8F8F-22056510EB16}" type="parTrans" cxnId="{6EBA4D00-8A5E-48D9-8C54-7DD2C0E084C8}">
      <dgm:prSet/>
      <dgm:spPr/>
      <dgm:t>
        <a:bodyPr/>
        <a:lstStyle/>
        <a:p>
          <a:endParaRPr lang="ru-RU"/>
        </a:p>
      </dgm:t>
    </dgm:pt>
    <dgm:pt modelId="{1873F8EC-B28F-47AC-B516-13BE3B5DE304}" type="sibTrans" cxnId="{6EBA4D00-8A5E-48D9-8C54-7DD2C0E084C8}">
      <dgm:prSet/>
      <dgm:spPr/>
      <dgm:t>
        <a:bodyPr/>
        <a:lstStyle/>
        <a:p>
          <a:endParaRPr lang="ru-RU"/>
        </a:p>
      </dgm:t>
    </dgm:pt>
    <dgm:pt modelId="{701301C9-DA12-48F4-9A64-B551E9BDD425}">
      <dgm:prSet/>
      <dgm:spPr/>
      <dgm:t>
        <a:bodyPr/>
        <a:lstStyle/>
        <a:p>
          <a:pPr rtl="0"/>
          <a:r>
            <a:rPr lang="ru-RU" dirty="0" smtClean="0"/>
            <a:t>2021-2024</a:t>
          </a:r>
        </a:p>
      </dgm:t>
    </dgm:pt>
    <dgm:pt modelId="{F012137E-C6AF-48BC-9121-7C20F048324F}" type="parTrans" cxnId="{B6721362-0310-4F49-8697-CB21DC9B0E4D}">
      <dgm:prSet/>
      <dgm:spPr/>
      <dgm:t>
        <a:bodyPr/>
        <a:lstStyle/>
        <a:p>
          <a:endParaRPr lang="ru-RU"/>
        </a:p>
      </dgm:t>
    </dgm:pt>
    <dgm:pt modelId="{99235269-D46B-4494-AD31-D04247786E61}" type="sibTrans" cxnId="{B6721362-0310-4F49-8697-CB21DC9B0E4D}">
      <dgm:prSet/>
      <dgm:spPr/>
      <dgm:t>
        <a:bodyPr/>
        <a:lstStyle/>
        <a:p>
          <a:endParaRPr lang="ru-RU"/>
        </a:p>
      </dgm:t>
    </dgm:pt>
    <dgm:pt modelId="{A51ADCB9-6674-4F33-882F-3EC8D6946A78}">
      <dgm:prSet/>
      <dgm:spPr/>
      <dgm:t>
        <a:bodyPr/>
        <a:lstStyle/>
        <a:p>
          <a:pPr rtl="0"/>
          <a:r>
            <a:rPr lang="ru-RU" b="0" dirty="0" smtClean="0"/>
            <a:t>Развитие рынка аудиторских услуг</a:t>
          </a:r>
          <a:endParaRPr lang="ru-RU" dirty="0" smtClean="0"/>
        </a:p>
      </dgm:t>
    </dgm:pt>
    <dgm:pt modelId="{722E71D7-8068-4A0E-B507-719FF70F5826}" type="parTrans" cxnId="{23E77A03-B8F8-4BE9-BB4E-EE4A9ED45174}">
      <dgm:prSet/>
      <dgm:spPr/>
      <dgm:t>
        <a:bodyPr/>
        <a:lstStyle/>
        <a:p>
          <a:endParaRPr lang="ru-RU"/>
        </a:p>
      </dgm:t>
    </dgm:pt>
    <dgm:pt modelId="{9242B1F0-D875-4181-9912-49B7FF38B13C}" type="sibTrans" cxnId="{23E77A03-B8F8-4BE9-BB4E-EE4A9ED45174}">
      <dgm:prSet/>
      <dgm:spPr/>
      <dgm:t>
        <a:bodyPr/>
        <a:lstStyle/>
        <a:p>
          <a:endParaRPr lang="ru-RU"/>
        </a:p>
      </dgm:t>
    </dgm:pt>
    <dgm:pt modelId="{1EF03CFA-5888-48BE-ADCD-06328DF5A2E4}">
      <dgm:prSet/>
      <dgm:spPr/>
      <dgm:t>
        <a:bodyPr/>
        <a:lstStyle/>
        <a:p>
          <a:r>
            <a:rPr lang="ru-RU" b="0" smtClean="0"/>
            <a:t>Совершенствование системы регулирования аудиторской деятельности</a:t>
          </a:r>
          <a:endParaRPr lang="ru-RU" b="1"/>
        </a:p>
      </dgm:t>
    </dgm:pt>
    <dgm:pt modelId="{9E1878E7-6008-4E4A-AC28-12DEAA6A8AB1}" type="parTrans" cxnId="{06463B2B-0348-46A2-9D73-C3AEC034314D}">
      <dgm:prSet/>
      <dgm:spPr/>
      <dgm:t>
        <a:bodyPr/>
        <a:lstStyle/>
        <a:p>
          <a:endParaRPr lang="ru-RU"/>
        </a:p>
      </dgm:t>
    </dgm:pt>
    <dgm:pt modelId="{48C36C81-429C-4064-9603-24B08678F66C}" type="sibTrans" cxnId="{06463B2B-0348-46A2-9D73-C3AEC034314D}">
      <dgm:prSet/>
      <dgm:spPr/>
      <dgm:t>
        <a:bodyPr/>
        <a:lstStyle/>
        <a:p>
          <a:endParaRPr lang="ru-RU"/>
        </a:p>
      </dgm:t>
    </dgm:pt>
    <dgm:pt modelId="{E9159AF6-CD47-4369-8FFB-546DF8560FE4}">
      <dgm:prSet/>
      <dgm:spPr/>
      <dgm:t>
        <a:bodyPr/>
        <a:lstStyle/>
        <a:p>
          <a:r>
            <a:rPr lang="ru-RU" b="0" dirty="0" smtClean="0"/>
            <a:t>Консолидация аудиторской профессии</a:t>
          </a:r>
          <a:endParaRPr lang="ru-RU" b="1" dirty="0"/>
        </a:p>
      </dgm:t>
    </dgm:pt>
    <dgm:pt modelId="{482E5592-D950-48E1-AE6C-3A9861F8B5EB}" type="parTrans" cxnId="{6F3E5620-C708-4DD8-9B00-8A0439E2F81B}">
      <dgm:prSet/>
      <dgm:spPr/>
      <dgm:t>
        <a:bodyPr/>
        <a:lstStyle/>
        <a:p>
          <a:endParaRPr lang="ru-RU"/>
        </a:p>
      </dgm:t>
    </dgm:pt>
    <dgm:pt modelId="{AF8C5BEF-8A79-4337-8F1D-E6C453258D22}" type="sibTrans" cxnId="{6F3E5620-C708-4DD8-9B00-8A0439E2F81B}">
      <dgm:prSet/>
      <dgm:spPr/>
      <dgm:t>
        <a:bodyPr/>
        <a:lstStyle/>
        <a:p>
          <a:endParaRPr lang="ru-RU"/>
        </a:p>
      </dgm:t>
    </dgm:pt>
    <dgm:pt modelId="{766531A0-1090-4FA3-B845-B80A0D088A15}">
      <dgm:prSet/>
      <dgm:spPr/>
      <dgm:t>
        <a:bodyPr/>
        <a:lstStyle/>
        <a:p>
          <a:r>
            <a:rPr lang="ru-RU" b="0" smtClean="0"/>
            <a:t>Повышение квалификации аудиторов</a:t>
          </a:r>
          <a:endParaRPr lang="ru-RU" b="1"/>
        </a:p>
      </dgm:t>
    </dgm:pt>
    <dgm:pt modelId="{B763D75B-28EB-469D-A035-6B0C2B723081}" type="parTrans" cxnId="{BD56515F-2CB9-4B4E-A6E1-1F331380766A}">
      <dgm:prSet/>
      <dgm:spPr/>
      <dgm:t>
        <a:bodyPr/>
        <a:lstStyle/>
        <a:p>
          <a:endParaRPr lang="ru-RU"/>
        </a:p>
      </dgm:t>
    </dgm:pt>
    <dgm:pt modelId="{B2DF8B07-C2D1-4802-A812-2B258933E041}" type="sibTrans" cxnId="{BD56515F-2CB9-4B4E-A6E1-1F331380766A}">
      <dgm:prSet/>
      <dgm:spPr/>
      <dgm:t>
        <a:bodyPr/>
        <a:lstStyle/>
        <a:p>
          <a:endParaRPr lang="ru-RU"/>
        </a:p>
      </dgm:t>
    </dgm:pt>
    <dgm:pt modelId="{5FCF32C8-C7A2-4249-BABE-7DE0310CB930}">
      <dgm:prSet/>
      <dgm:spPr/>
      <dgm:t>
        <a:bodyPr/>
        <a:lstStyle/>
        <a:p>
          <a:r>
            <a:rPr lang="ru-RU" b="0" smtClean="0"/>
            <a:t>Совершенствование системы мониторинга аудиторской деятельности и контроля (надзора) за ней, а также практики применения мер ответственности за несоблюдение правил аудиторской деятельности</a:t>
          </a:r>
          <a:endParaRPr lang="ru-RU" b="1"/>
        </a:p>
      </dgm:t>
    </dgm:pt>
    <dgm:pt modelId="{EAC26007-D667-48BA-B223-8A21A586E19C}" type="parTrans" cxnId="{C9B96CA1-19D5-408F-97A5-D408F657F1BA}">
      <dgm:prSet/>
      <dgm:spPr/>
      <dgm:t>
        <a:bodyPr/>
        <a:lstStyle/>
        <a:p>
          <a:endParaRPr lang="ru-RU"/>
        </a:p>
      </dgm:t>
    </dgm:pt>
    <dgm:pt modelId="{44AA2B75-E782-4ACA-A167-E7399A063EAD}" type="sibTrans" cxnId="{C9B96CA1-19D5-408F-97A5-D408F657F1BA}">
      <dgm:prSet/>
      <dgm:spPr/>
      <dgm:t>
        <a:bodyPr/>
        <a:lstStyle/>
        <a:p>
          <a:endParaRPr lang="ru-RU"/>
        </a:p>
      </dgm:t>
    </dgm:pt>
    <dgm:pt modelId="{F53580D0-BF76-4B41-9D36-0DC33CE2B4AD}">
      <dgm:prSet/>
      <dgm:spPr/>
      <dgm:t>
        <a:bodyPr/>
        <a:lstStyle/>
        <a:p>
          <a:r>
            <a:rPr lang="ru-RU" b="0" dirty="0" smtClean="0"/>
            <a:t>Повышение вовлеченности отечественного аудиторского сообщества в международное сотрудничество</a:t>
          </a:r>
          <a:endParaRPr lang="ru-RU" b="1" dirty="0"/>
        </a:p>
      </dgm:t>
    </dgm:pt>
    <dgm:pt modelId="{B59FC560-1B4F-4CDA-B151-608D795F1D8B}" type="parTrans" cxnId="{C5316174-84FD-4F37-B39D-D7CE0C088688}">
      <dgm:prSet/>
      <dgm:spPr/>
      <dgm:t>
        <a:bodyPr/>
        <a:lstStyle/>
        <a:p>
          <a:endParaRPr lang="ru-RU"/>
        </a:p>
      </dgm:t>
    </dgm:pt>
    <dgm:pt modelId="{15F81358-73B3-48B9-83F0-46EB80FD7188}" type="sibTrans" cxnId="{C5316174-84FD-4F37-B39D-D7CE0C088688}">
      <dgm:prSet/>
      <dgm:spPr/>
      <dgm:t>
        <a:bodyPr/>
        <a:lstStyle/>
        <a:p>
          <a:endParaRPr lang="ru-RU"/>
        </a:p>
      </dgm:t>
    </dgm:pt>
    <dgm:pt modelId="{FB07E6F2-2F36-403A-9EE5-40FCA3090B6B}">
      <dgm:prSet custT="1"/>
      <dgm:spPr/>
      <dgm:t>
        <a:bodyPr/>
        <a:lstStyle/>
        <a:p>
          <a:pPr rtl="0"/>
          <a:r>
            <a:rPr lang="ru-RU" sz="1600" dirty="0" smtClean="0"/>
            <a:t>обеспечение преемственности и непрерывность развития АД и системы БУ</a:t>
          </a:r>
          <a:endParaRPr lang="ru-RU" sz="1600" dirty="0"/>
        </a:p>
      </dgm:t>
    </dgm:pt>
    <dgm:pt modelId="{528EB999-0AEA-4659-8A15-6960A91144F3}" type="parTrans" cxnId="{E9CDB68F-F31F-4152-BDB9-21FF8111AC89}">
      <dgm:prSet/>
      <dgm:spPr/>
      <dgm:t>
        <a:bodyPr/>
        <a:lstStyle/>
        <a:p>
          <a:endParaRPr lang="ru-RU"/>
        </a:p>
      </dgm:t>
    </dgm:pt>
    <dgm:pt modelId="{B8783851-0D07-48E0-9EF2-DD500B75221A}" type="sibTrans" cxnId="{E9CDB68F-F31F-4152-BDB9-21FF8111AC89}">
      <dgm:prSet/>
      <dgm:spPr/>
      <dgm:t>
        <a:bodyPr/>
        <a:lstStyle/>
        <a:p>
          <a:endParaRPr lang="ru-RU"/>
        </a:p>
      </dgm:t>
    </dgm:pt>
    <dgm:pt modelId="{71BF35C3-D41D-4543-A261-5C6FF065719E}">
      <dgm:prSet custT="1"/>
      <dgm:spPr/>
      <dgm:t>
        <a:bodyPr/>
        <a:lstStyle/>
        <a:p>
          <a:pPr rtl="0"/>
          <a:r>
            <a:rPr lang="ru-RU" sz="1600" dirty="0" smtClean="0"/>
            <a:t>Временной горизонт – 3-6 лет</a:t>
          </a:r>
          <a:endParaRPr lang="ru-RU" sz="1600" dirty="0"/>
        </a:p>
      </dgm:t>
    </dgm:pt>
    <dgm:pt modelId="{552D99FD-AFA6-4829-BE4C-E0C409E3F843}" type="parTrans" cxnId="{7C0AA623-D0EA-47CB-8EAD-F3C22D41D638}">
      <dgm:prSet/>
      <dgm:spPr/>
      <dgm:t>
        <a:bodyPr/>
        <a:lstStyle/>
        <a:p>
          <a:endParaRPr lang="ru-RU"/>
        </a:p>
      </dgm:t>
    </dgm:pt>
    <dgm:pt modelId="{8F5E983A-82BA-44E2-B01D-BC53BE984198}" type="sibTrans" cxnId="{7C0AA623-D0EA-47CB-8EAD-F3C22D41D638}">
      <dgm:prSet/>
      <dgm:spPr/>
      <dgm:t>
        <a:bodyPr/>
        <a:lstStyle/>
        <a:p>
          <a:endParaRPr lang="ru-RU"/>
        </a:p>
      </dgm:t>
    </dgm:pt>
    <dgm:pt modelId="{8F1AF158-7FFA-4CD8-9435-11F3E73DE256}" type="pres">
      <dgm:prSet presAssocID="{B9D0835A-4E57-4A91-AA21-3CDE1D8F67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374F87-7883-4536-82F7-537EDF49F529}" type="pres">
      <dgm:prSet presAssocID="{F9CF4E44-7ADD-4670-B884-677D705774D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5AE4F-0659-4C5C-8A6A-56BD90C7D877}" type="pres">
      <dgm:prSet presAssocID="{279913BC-FCB7-4F02-8DC0-8D2AD148B27F}" presName="sibTrans" presStyleLbl="sibTrans2D1" presStyleIdx="0" presStyleCnt="1"/>
      <dgm:spPr/>
      <dgm:t>
        <a:bodyPr/>
        <a:lstStyle/>
        <a:p>
          <a:endParaRPr lang="ru-RU"/>
        </a:p>
      </dgm:t>
    </dgm:pt>
    <dgm:pt modelId="{48628724-B413-47B1-BE6C-16CCD794CDFA}" type="pres">
      <dgm:prSet presAssocID="{279913BC-FCB7-4F02-8DC0-8D2AD148B27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5D14313E-77F2-4580-9242-4C5F4110A74F}" type="pres">
      <dgm:prSet presAssocID="{DBF7BC6A-6E28-4556-96D2-8AF73F0BF722}" presName="node" presStyleLbl="node1" presStyleIdx="1" presStyleCnt="2" custScaleX="109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396A53-AA23-4B2D-B37B-0AB3D6D2CC6C}" type="presOf" srcId="{B9D0835A-4E57-4A91-AA21-3CDE1D8F6795}" destId="{8F1AF158-7FFA-4CD8-9435-11F3E73DE256}" srcOrd="0" destOrd="0" presId="urn:microsoft.com/office/officeart/2005/8/layout/process1"/>
    <dgm:cxn modelId="{A85B49CA-889A-4543-8F79-8DBA119F982A}" type="presOf" srcId="{F9CF4E44-7ADD-4670-B884-677D705774DB}" destId="{C3374F87-7883-4536-82F7-537EDF49F529}" srcOrd="0" destOrd="0" presId="urn:microsoft.com/office/officeart/2005/8/layout/process1"/>
    <dgm:cxn modelId="{91998B4B-2E1A-4BA8-A320-DDBB85C4FD5F}" type="presOf" srcId="{866C361F-D9CE-4314-8823-9E975C196635}" destId="{5D14313E-77F2-4580-9242-4C5F4110A74F}" srcOrd="0" destOrd="5" presId="urn:microsoft.com/office/officeart/2005/8/layout/process1"/>
    <dgm:cxn modelId="{2A236059-9CFB-4A7A-A44D-1719F2868DE8}" type="presOf" srcId="{701301C9-DA12-48F4-9A64-B551E9BDD425}" destId="{C3374F87-7883-4536-82F7-537EDF49F529}" srcOrd="0" destOrd="1" presId="urn:microsoft.com/office/officeart/2005/8/layout/process1"/>
    <dgm:cxn modelId="{DB9C6334-E2DC-4EB5-AEFD-726D7A103D0F}" type="presOf" srcId="{1EF03CFA-5888-48BE-ADCD-06328DF5A2E4}" destId="{C3374F87-7883-4536-82F7-537EDF49F529}" srcOrd="0" destOrd="3" presId="urn:microsoft.com/office/officeart/2005/8/layout/process1"/>
    <dgm:cxn modelId="{06463B2B-0348-46A2-9D73-C3AEC034314D}" srcId="{F9CF4E44-7ADD-4670-B884-677D705774DB}" destId="{1EF03CFA-5888-48BE-ADCD-06328DF5A2E4}" srcOrd="2" destOrd="0" parTransId="{9E1878E7-6008-4E4A-AC28-12DEAA6A8AB1}" sibTransId="{48C36C81-429C-4064-9603-24B08678F66C}"/>
    <dgm:cxn modelId="{4EFCF06C-5EFA-467E-A01A-00FDCCB94D68}" type="presOf" srcId="{279913BC-FCB7-4F02-8DC0-8D2AD148B27F}" destId="{48628724-B413-47B1-BE6C-16CCD794CDFA}" srcOrd="1" destOrd="0" presId="urn:microsoft.com/office/officeart/2005/8/layout/process1"/>
    <dgm:cxn modelId="{E9CDB68F-F31F-4152-BDB9-21FF8111AC89}" srcId="{230A45D9-7BEE-4C40-9834-DA0247226D85}" destId="{FB07E6F2-2F36-403A-9EE5-40FCA3090B6B}" srcOrd="0" destOrd="0" parTransId="{528EB999-0AEA-4659-8A15-6960A91144F3}" sibTransId="{B8783851-0D07-48E0-9EF2-DD500B75221A}"/>
    <dgm:cxn modelId="{23E77A03-B8F8-4BE9-BB4E-EE4A9ED45174}" srcId="{F9CF4E44-7ADD-4670-B884-677D705774DB}" destId="{A51ADCB9-6674-4F33-882F-3EC8D6946A78}" srcOrd="1" destOrd="0" parTransId="{722E71D7-8068-4A0E-B507-719FF70F5826}" sibTransId="{9242B1F0-D875-4181-9912-49B7FF38B13C}"/>
    <dgm:cxn modelId="{6EBA4D00-8A5E-48D9-8C54-7DD2C0E084C8}" srcId="{DBF7BC6A-6E28-4556-96D2-8AF73F0BF722}" destId="{625265DC-CF90-4FE7-B4E5-B3E3B3E6A65E}" srcOrd="3" destOrd="0" parTransId="{AE26C2BE-8968-46BC-8F8F-22056510EB16}" sibTransId="{1873F8EC-B28F-47AC-B516-13BE3B5DE304}"/>
    <dgm:cxn modelId="{CBBA4C74-6214-494F-A1F3-8E2466596ECB}" type="presOf" srcId="{230A45D9-7BEE-4C40-9834-DA0247226D85}" destId="{5D14313E-77F2-4580-9242-4C5F4110A74F}" srcOrd="0" destOrd="2" presId="urn:microsoft.com/office/officeart/2005/8/layout/process1"/>
    <dgm:cxn modelId="{C5316174-84FD-4F37-B39D-D7CE0C088688}" srcId="{F9CF4E44-7ADD-4670-B884-677D705774DB}" destId="{F53580D0-BF76-4B41-9D36-0DC33CE2B4AD}" srcOrd="6" destOrd="0" parTransId="{B59FC560-1B4F-4CDA-B151-608D795F1D8B}" sibTransId="{15F81358-73B3-48B9-83F0-46EB80FD7188}"/>
    <dgm:cxn modelId="{5BB1DA26-4E48-41C3-B3FF-E706719B6F15}" type="presOf" srcId="{A51ADCB9-6674-4F33-882F-3EC8D6946A78}" destId="{C3374F87-7883-4536-82F7-537EDF49F529}" srcOrd="0" destOrd="2" presId="urn:microsoft.com/office/officeart/2005/8/layout/process1"/>
    <dgm:cxn modelId="{B6721362-0310-4F49-8697-CB21DC9B0E4D}" srcId="{F9CF4E44-7ADD-4670-B884-677D705774DB}" destId="{701301C9-DA12-48F4-9A64-B551E9BDD425}" srcOrd="0" destOrd="0" parTransId="{F012137E-C6AF-48BC-9121-7C20F048324F}" sibTransId="{99235269-D46B-4494-AD31-D04247786E61}"/>
    <dgm:cxn modelId="{BD56515F-2CB9-4B4E-A6E1-1F331380766A}" srcId="{F9CF4E44-7ADD-4670-B884-677D705774DB}" destId="{766531A0-1090-4FA3-B845-B80A0D088A15}" srcOrd="4" destOrd="0" parTransId="{B763D75B-28EB-469D-A035-6B0C2B723081}" sibTransId="{B2DF8B07-C2D1-4802-A812-2B258933E041}"/>
    <dgm:cxn modelId="{6D24EE36-DE85-459A-9F37-B79CD5C3CD32}" type="presOf" srcId="{FB07E6F2-2F36-403A-9EE5-40FCA3090B6B}" destId="{5D14313E-77F2-4580-9242-4C5F4110A74F}" srcOrd="0" destOrd="3" presId="urn:microsoft.com/office/officeart/2005/8/layout/process1"/>
    <dgm:cxn modelId="{67ED8C6F-A387-4B35-997D-6D265B43757B}" type="presOf" srcId="{80D3DF98-8D64-4A50-A634-BBEE44C5FD5A}" destId="{5D14313E-77F2-4580-9242-4C5F4110A74F}" srcOrd="0" destOrd="1" presId="urn:microsoft.com/office/officeart/2005/8/layout/process1"/>
    <dgm:cxn modelId="{921317FD-3CEF-4070-8643-507F02AFE660}" type="presOf" srcId="{71BF35C3-D41D-4543-A261-5C6FF065719E}" destId="{5D14313E-77F2-4580-9242-4C5F4110A74F}" srcOrd="0" destOrd="4" presId="urn:microsoft.com/office/officeart/2005/8/layout/process1"/>
    <dgm:cxn modelId="{54626B8E-08B7-4D82-914F-873A9D347B85}" type="presOf" srcId="{5FCF32C8-C7A2-4249-BABE-7DE0310CB930}" destId="{C3374F87-7883-4536-82F7-537EDF49F529}" srcOrd="0" destOrd="6" presId="urn:microsoft.com/office/officeart/2005/8/layout/process1"/>
    <dgm:cxn modelId="{AA92F364-EA5F-454D-90F9-C95B1A1B6A1C}" srcId="{DBF7BC6A-6E28-4556-96D2-8AF73F0BF722}" destId="{230A45D9-7BEE-4C40-9834-DA0247226D85}" srcOrd="1" destOrd="0" parTransId="{6503E4E7-B331-4FB0-A579-4C415C251D2C}" sibTransId="{A233C40C-A670-4210-9B43-DFEE18244A58}"/>
    <dgm:cxn modelId="{FF26D6DF-8DC5-4B9D-8E4A-45BC92AED79B}" type="presOf" srcId="{DBF7BC6A-6E28-4556-96D2-8AF73F0BF722}" destId="{5D14313E-77F2-4580-9242-4C5F4110A74F}" srcOrd="0" destOrd="0" presId="urn:microsoft.com/office/officeart/2005/8/layout/process1"/>
    <dgm:cxn modelId="{4AB10417-0B7D-4631-AF68-3A385D96E513}" srcId="{DBF7BC6A-6E28-4556-96D2-8AF73F0BF722}" destId="{866C361F-D9CE-4314-8823-9E975C196635}" srcOrd="2" destOrd="0" parTransId="{78C09A28-35B6-449D-A09B-6DA8677F6541}" sibTransId="{81C6AD58-8FB7-41B1-9A6F-0744755F17F1}"/>
    <dgm:cxn modelId="{C9B96CA1-19D5-408F-97A5-D408F657F1BA}" srcId="{F9CF4E44-7ADD-4670-B884-677D705774DB}" destId="{5FCF32C8-C7A2-4249-BABE-7DE0310CB930}" srcOrd="5" destOrd="0" parTransId="{EAC26007-D667-48BA-B223-8A21A586E19C}" sibTransId="{44AA2B75-E782-4ACA-A167-E7399A063EAD}"/>
    <dgm:cxn modelId="{A957603B-5893-4C3C-B27B-663DF27E314A}" srcId="{B9D0835A-4E57-4A91-AA21-3CDE1D8F6795}" destId="{DBF7BC6A-6E28-4556-96D2-8AF73F0BF722}" srcOrd="1" destOrd="0" parTransId="{8E7DD2CC-A272-4943-9551-7C517CF32744}" sibTransId="{15283C18-9381-443A-A961-451CCACA7751}"/>
    <dgm:cxn modelId="{7C0AA623-D0EA-47CB-8EAD-F3C22D41D638}" srcId="{230A45D9-7BEE-4C40-9834-DA0247226D85}" destId="{71BF35C3-D41D-4543-A261-5C6FF065719E}" srcOrd="1" destOrd="0" parTransId="{552D99FD-AFA6-4829-BE4C-E0C409E3F843}" sibTransId="{8F5E983A-82BA-44E2-B01D-BC53BE984198}"/>
    <dgm:cxn modelId="{CCE43F5F-7204-4298-A83C-D2C5591CEB63}" srcId="{B9D0835A-4E57-4A91-AA21-3CDE1D8F6795}" destId="{F9CF4E44-7ADD-4670-B884-677D705774DB}" srcOrd="0" destOrd="0" parTransId="{E87F1741-1666-46B7-8AAE-5A0C93289C87}" sibTransId="{279913BC-FCB7-4F02-8DC0-8D2AD148B27F}"/>
    <dgm:cxn modelId="{81B304F6-BB6F-405F-8A66-99CCF60FEE8B}" type="presOf" srcId="{279913BC-FCB7-4F02-8DC0-8D2AD148B27F}" destId="{53F5AE4F-0659-4C5C-8A6A-56BD90C7D877}" srcOrd="0" destOrd="0" presId="urn:microsoft.com/office/officeart/2005/8/layout/process1"/>
    <dgm:cxn modelId="{A92247ED-72E6-461E-8F6A-CBA9B0557E5C}" type="presOf" srcId="{766531A0-1090-4FA3-B845-B80A0D088A15}" destId="{C3374F87-7883-4536-82F7-537EDF49F529}" srcOrd="0" destOrd="5" presId="urn:microsoft.com/office/officeart/2005/8/layout/process1"/>
    <dgm:cxn modelId="{6F3E5620-C708-4DD8-9B00-8A0439E2F81B}" srcId="{F9CF4E44-7ADD-4670-B884-677D705774DB}" destId="{E9159AF6-CD47-4369-8FFB-546DF8560FE4}" srcOrd="3" destOrd="0" parTransId="{482E5592-D950-48E1-AE6C-3A9861F8B5EB}" sibTransId="{AF8C5BEF-8A79-4337-8F1D-E6C453258D22}"/>
    <dgm:cxn modelId="{9423332C-9E6B-488C-91F5-D2F9DD3C100E}" srcId="{DBF7BC6A-6E28-4556-96D2-8AF73F0BF722}" destId="{80D3DF98-8D64-4A50-A634-BBEE44C5FD5A}" srcOrd="0" destOrd="0" parTransId="{8C41A707-7A22-407E-A92E-7FBFE999256E}" sibTransId="{5165896A-B000-4FD6-8663-C0FAB1904021}"/>
    <dgm:cxn modelId="{2896F0B3-A6CD-4CCB-868E-93576D530415}" type="presOf" srcId="{625265DC-CF90-4FE7-B4E5-B3E3B3E6A65E}" destId="{5D14313E-77F2-4580-9242-4C5F4110A74F}" srcOrd="0" destOrd="6" presId="urn:microsoft.com/office/officeart/2005/8/layout/process1"/>
    <dgm:cxn modelId="{F89C621B-3437-412A-B463-081F29BE25E7}" type="presOf" srcId="{F53580D0-BF76-4B41-9D36-0DC33CE2B4AD}" destId="{C3374F87-7883-4536-82F7-537EDF49F529}" srcOrd="0" destOrd="7" presId="urn:microsoft.com/office/officeart/2005/8/layout/process1"/>
    <dgm:cxn modelId="{209F0A02-9944-42BC-9244-34CD2EA5BCC9}" type="presOf" srcId="{E9159AF6-CD47-4369-8FFB-546DF8560FE4}" destId="{C3374F87-7883-4536-82F7-537EDF49F529}" srcOrd="0" destOrd="4" presId="urn:microsoft.com/office/officeart/2005/8/layout/process1"/>
    <dgm:cxn modelId="{DCCE6EC5-AC5C-4702-9154-7A0996AD3210}" type="presParOf" srcId="{8F1AF158-7FFA-4CD8-9435-11F3E73DE256}" destId="{C3374F87-7883-4536-82F7-537EDF49F529}" srcOrd="0" destOrd="0" presId="urn:microsoft.com/office/officeart/2005/8/layout/process1"/>
    <dgm:cxn modelId="{60588CED-42A1-4C06-B6EA-5F637FFF5F0E}" type="presParOf" srcId="{8F1AF158-7FFA-4CD8-9435-11F3E73DE256}" destId="{53F5AE4F-0659-4C5C-8A6A-56BD90C7D877}" srcOrd="1" destOrd="0" presId="urn:microsoft.com/office/officeart/2005/8/layout/process1"/>
    <dgm:cxn modelId="{8D9AFB99-1DB5-4F77-AF87-665E8423808C}" type="presParOf" srcId="{53F5AE4F-0659-4C5C-8A6A-56BD90C7D877}" destId="{48628724-B413-47B1-BE6C-16CCD794CDFA}" srcOrd="0" destOrd="0" presId="urn:microsoft.com/office/officeart/2005/8/layout/process1"/>
    <dgm:cxn modelId="{592740EB-11A1-4035-BAC7-E558F7B14959}" type="presParOf" srcId="{8F1AF158-7FFA-4CD8-9435-11F3E73DE256}" destId="{5D14313E-77F2-4580-9242-4C5F4110A74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BFB974-B94D-4C0D-9FA5-845083D224D7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0D00F731-DF4B-41EB-8582-00F500285303}">
      <dgm:prSet/>
      <dgm:spPr/>
      <dgm:t>
        <a:bodyPr/>
        <a:lstStyle/>
        <a:p>
          <a:pPr rtl="0"/>
          <a:r>
            <a:rPr lang="ru-RU" dirty="0" smtClean="0"/>
            <a:t>1) федеральные стандарты бухгалтерского учета, федеральные стандарты бухгалтерского учета государственных финансов;</a:t>
          </a:r>
          <a:endParaRPr lang="ru-RU" dirty="0"/>
        </a:p>
      </dgm:t>
    </dgm:pt>
    <dgm:pt modelId="{FB2273B6-7585-4C13-814A-E69924D32684}" type="parTrans" cxnId="{767289F9-D5C8-4CEB-80C6-E0A1E093E566}">
      <dgm:prSet/>
      <dgm:spPr/>
      <dgm:t>
        <a:bodyPr/>
        <a:lstStyle/>
        <a:p>
          <a:endParaRPr lang="ru-RU"/>
        </a:p>
      </dgm:t>
    </dgm:pt>
    <dgm:pt modelId="{2C8E6E3D-5E5C-412F-B724-2B6E3EA9AF92}" type="sibTrans" cxnId="{767289F9-D5C8-4CEB-80C6-E0A1E093E566}">
      <dgm:prSet/>
      <dgm:spPr/>
      <dgm:t>
        <a:bodyPr/>
        <a:lstStyle/>
        <a:p>
          <a:endParaRPr lang="ru-RU"/>
        </a:p>
      </dgm:t>
    </dgm:pt>
    <dgm:pt modelId="{FE53B874-0A4E-4D7E-8099-4EC3486AC506}">
      <dgm:prSet/>
      <dgm:spPr/>
      <dgm:t>
        <a:bodyPr/>
        <a:lstStyle/>
        <a:p>
          <a:pPr rtl="0"/>
          <a:r>
            <a:rPr lang="ru-RU" dirty="0" smtClean="0"/>
            <a:t>2) отраслевые стандарты бухгалтерского учета, отраслевые стандарты бухгалтерского учета государственных финансов;</a:t>
          </a:r>
          <a:endParaRPr lang="ru-RU" dirty="0"/>
        </a:p>
      </dgm:t>
    </dgm:pt>
    <dgm:pt modelId="{854B3AD0-E757-4C19-902C-386C4E041B81}" type="parTrans" cxnId="{419CBABE-9932-4C1B-BF57-B0082F0A13AA}">
      <dgm:prSet/>
      <dgm:spPr/>
      <dgm:t>
        <a:bodyPr/>
        <a:lstStyle/>
        <a:p>
          <a:endParaRPr lang="ru-RU"/>
        </a:p>
      </dgm:t>
    </dgm:pt>
    <dgm:pt modelId="{5163EE40-2EC9-4AF6-8550-C2EB2BD2058C}" type="sibTrans" cxnId="{419CBABE-9932-4C1B-BF57-B0082F0A13AA}">
      <dgm:prSet/>
      <dgm:spPr/>
      <dgm:t>
        <a:bodyPr/>
        <a:lstStyle/>
        <a:p>
          <a:endParaRPr lang="ru-RU"/>
        </a:p>
      </dgm:t>
    </dgm:pt>
    <dgm:pt modelId="{E870CBD6-9F34-4FC6-8596-51478CFDFBFF}">
      <dgm:prSet/>
      <dgm:spPr/>
      <dgm:t>
        <a:bodyPr/>
        <a:lstStyle/>
        <a:p>
          <a:pPr rtl="0"/>
          <a:r>
            <a:rPr lang="ru-RU" smtClean="0"/>
            <a:t>3) нормативные акты Центрального банка Российской Федерации, (планы счетов, порядок их применения, формы раскрытия информации в БФО, и др.);</a:t>
          </a:r>
          <a:endParaRPr lang="ru-RU"/>
        </a:p>
      </dgm:t>
    </dgm:pt>
    <dgm:pt modelId="{FF66BF99-59D7-4A6F-9DC0-B307AAF5ADB4}" type="parTrans" cxnId="{9F3E19B7-534D-4055-8779-BC8CB7D9C0FC}">
      <dgm:prSet/>
      <dgm:spPr/>
      <dgm:t>
        <a:bodyPr/>
        <a:lstStyle/>
        <a:p>
          <a:endParaRPr lang="ru-RU"/>
        </a:p>
      </dgm:t>
    </dgm:pt>
    <dgm:pt modelId="{D738AFAF-60CE-46ED-ACD0-4AE7366C30D2}" type="sibTrans" cxnId="{9F3E19B7-534D-4055-8779-BC8CB7D9C0FC}">
      <dgm:prSet/>
      <dgm:spPr/>
      <dgm:t>
        <a:bodyPr/>
        <a:lstStyle/>
        <a:p>
          <a:endParaRPr lang="ru-RU"/>
        </a:p>
      </dgm:t>
    </dgm:pt>
    <dgm:pt modelId="{0BC49E68-4BB8-44E8-8B1A-D30EDC2CBD99}">
      <dgm:prSet/>
      <dgm:spPr/>
      <dgm:t>
        <a:bodyPr/>
        <a:lstStyle/>
        <a:p>
          <a:pPr rtl="0"/>
          <a:r>
            <a:rPr lang="ru-RU" smtClean="0"/>
            <a:t>4) рекомендации в области бухгалтерского учета;</a:t>
          </a:r>
          <a:endParaRPr lang="ru-RU"/>
        </a:p>
      </dgm:t>
    </dgm:pt>
    <dgm:pt modelId="{143542F9-5888-4D6F-9B7B-E1D0D16E3613}" type="parTrans" cxnId="{B56051BA-C91B-4259-82A1-2931CBD4FA59}">
      <dgm:prSet/>
      <dgm:spPr/>
      <dgm:t>
        <a:bodyPr/>
        <a:lstStyle/>
        <a:p>
          <a:endParaRPr lang="ru-RU"/>
        </a:p>
      </dgm:t>
    </dgm:pt>
    <dgm:pt modelId="{4EAED7D7-85F4-4F43-9501-82868932D40D}" type="sibTrans" cxnId="{B56051BA-C91B-4259-82A1-2931CBD4FA59}">
      <dgm:prSet/>
      <dgm:spPr/>
      <dgm:t>
        <a:bodyPr/>
        <a:lstStyle/>
        <a:p>
          <a:endParaRPr lang="ru-RU"/>
        </a:p>
      </dgm:t>
    </dgm:pt>
    <dgm:pt modelId="{2FD2CE34-7AAF-4556-84B7-9A0999B13397}">
      <dgm:prSet/>
      <dgm:spPr/>
      <dgm:t>
        <a:bodyPr/>
        <a:lstStyle/>
        <a:p>
          <a:pPr rtl="0"/>
          <a:r>
            <a:rPr lang="ru-RU" smtClean="0"/>
            <a:t>5) стандарты экономического субъекта.</a:t>
          </a:r>
          <a:endParaRPr lang="ru-RU"/>
        </a:p>
      </dgm:t>
    </dgm:pt>
    <dgm:pt modelId="{8C73188B-E958-48DE-B647-359EEB8965A1}" type="parTrans" cxnId="{71098075-74FF-4296-BFC8-0E3957B4026B}">
      <dgm:prSet/>
      <dgm:spPr/>
      <dgm:t>
        <a:bodyPr/>
        <a:lstStyle/>
        <a:p>
          <a:endParaRPr lang="ru-RU"/>
        </a:p>
      </dgm:t>
    </dgm:pt>
    <dgm:pt modelId="{99E0415A-FF93-4C6F-81AC-A998B89E7F3B}" type="sibTrans" cxnId="{71098075-74FF-4296-BFC8-0E3957B4026B}">
      <dgm:prSet/>
      <dgm:spPr/>
      <dgm:t>
        <a:bodyPr/>
        <a:lstStyle/>
        <a:p>
          <a:endParaRPr lang="ru-RU"/>
        </a:p>
      </dgm:t>
    </dgm:pt>
    <dgm:pt modelId="{97E8712B-0C37-4D2B-B372-602414BA20C0}" type="pres">
      <dgm:prSet presAssocID="{46BFB974-B94D-4C0D-9FA5-845083D224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98A89-93A7-4148-8F47-8FD2DE5CF104}" type="pres">
      <dgm:prSet presAssocID="{0D00F731-DF4B-41EB-8582-00F50028530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BAAAB-B0C6-4D8E-9230-A8C267471DA2}" type="pres">
      <dgm:prSet presAssocID="{2C8E6E3D-5E5C-412F-B724-2B6E3EA9AF92}" presName="spacer" presStyleCnt="0"/>
      <dgm:spPr/>
      <dgm:t>
        <a:bodyPr/>
        <a:lstStyle/>
        <a:p>
          <a:endParaRPr lang="ru-RU"/>
        </a:p>
      </dgm:t>
    </dgm:pt>
    <dgm:pt modelId="{F750A518-6017-4188-B651-4A4BBFBF58CB}" type="pres">
      <dgm:prSet presAssocID="{FE53B874-0A4E-4D7E-8099-4EC3486AC50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FCA10-5202-478D-B3A5-7B75053AF118}" type="pres">
      <dgm:prSet presAssocID="{5163EE40-2EC9-4AF6-8550-C2EB2BD2058C}" presName="spacer" presStyleCnt="0"/>
      <dgm:spPr/>
      <dgm:t>
        <a:bodyPr/>
        <a:lstStyle/>
        <a:p>
          <a:endParaRPr lang="ru-RU"/>
        </a:p>
      </dgm:t>
    </dgm:pt>
    <dgm:pt modelId="{08ABE8A5-6DD3-4654-A7D7-4173DCA92F83}" type="pres">
      <dgm:prSet presAssocID="{E870CBD6-9F34-4FC6-8596-51478CFDFBF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97DA4-C581-4FFE-9165-3F85690934F9}" type="pres">
      <dgm:prSet presAssocID="{D738AFAF-60CE-46ED-ACD0-4AE7366C30D2}" presName="spacer" presStyleCnt="0"/>
      <dgm:spPr/>
      <dgm:t>
        <a:bodyPr/>
        <a:lstStyle/>
        <a:p>
          <a:endParaRPr lang="ru-RU"/>
        </a:p>
      </dgm:t>
    </dgm:pt>
    <dgm:pt modelId="{85E63077-6DDA-4F11-8912-7C44882A4BAE}" type="pres">
      <dgm:prSet presAssocID="{0BC49E68-4BB8-44E8-8B1A-D30EDC2CBD9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D1BA0-917C-49D2-A8D6-B26AB0480925}" type="pres">
      <dgm:prSet presAssocID="{4EAED7D7-85F4-4F43-9501-82868932D40D}" presName="spacer" presStyleCnt="0"/>
      <dgm:spPr/>
      <dgm:t>
        <a:bodyPr/>
        <a:lstStyle/>
        <a:p>
          <a:endParaRPr lang="ru-RU"/>
        </a:p>
      </dgm:t>
    </dgm:pt>
    <dgm:pt modelId="{D49EEC50-F2C3-44E7-9FA1-5C9391B2140C}" type="pres">
      <dgm:prSet presAssocID="{2FD2CE34-7AAF-4556-84B7-9A0999B1339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7289F9-D5C8-4CEB-80C6-E0A1E093E566}" srcId="{46BFB974-B94D-4C0D-9FA5-845083D224D7}" destId="{0D00F731-DF4B-41EB-8582-00F500285303}" srcOrd="0" destOrd="0" parTransId="{FB2273B6-7585-4C13-814A-E69924D32684}" sibTransId="{2C8E6E3D-5E5C-412F-B724-2B6E3EA9AF92}"/>
    <dgm:cxn modelId="{419CBABE-9932-4C1B-BF57-B0082F0A13AA}" srcId="{46BFB974-B94D-4C0D-9FA5-845083D224D7}" destId="{FE53B874-0A4E-4D7E-8099-4EC3486AC506}" srcOrd="1" destOrd="0" parTransId="{854B3AD0-E757-4C19-902C-386C4E041B81}" sibTransId="{5163EE40-2EC9-4AF6-8550-C2EB2BD2058C}"/>
    <dgm:cxn modelId="{9F3E19B7-534D-4055-8779-BC8CB7D9C0FC}" srcId="{46BFB974-B94D-4C0D-9FA5-845083D224D7}" destId="{E870CBD6-9F34-4FC6-8596-51478CFDFBFF}" srcOrd="2" destOrd="0" parTransId="{FF66BF99-59D7-4A6F-9DC0-B307AAF5ADB4}" sibTransId="{D738AFAF-60CE-46ED-ACD0-4AE7366C30D2}"/>
    <dgm:cxn modelId="{C5D33CDD-DC27-449A-A25B-A9A5216E768E}" type="presOf" srcId="{FE53B874-0A4E-4D7E-8099-4EC3486AC506}" destId="{F750A518-6017-4188-B651-4A4BBFBF58CB}" srcOrd="0" destOrd="0" presId="urn:microsoft.com/office/officeart/2005/8/layout/vList2"/>
    <dgm:cxn modelId="{44D61C6D-7E6C-4708-9B76-FFDB3B6DE6A0}" type="presOf" srcId="{0D00F731-DF4B-41EB-8582-00F500285303}" destId="{37398A89-93A7-4148-8F47-8FD2DE5CF104}" srcOrd="0" destOrd="0" presId="urn:microsoft.com/office/officeart/2005/8/layout/vList2"/>
    <dgm:cxn modelId="{A01434FD-66BA-4AA6-93C6-313A0191F3CE}" type="presOf" srcId="{46BFB974-B94D-4C0D-9FA5-845083D224D7}" destId="{97E8712B-0C37-4D2B-B372-602414BA20C0}" srcOrd="0" destOrd="0" presId="urn:microsoft.com/office/officeart/2005/8/layout/vList2"/>
    <dgm:cxn modelId="{71098075-74FF-4296-BFC8-0E3957B4026B}" srcId="{46BFB974-B94D-4C0D-9FA5-845083D224D7}" destId="{2FD2CE34-7AAF-4556-84B7-9A0999B13397}" srcOrd="4" destOrd="0" parTransId="{8C73188B-E958-48DE-B647-359EEB8965A1}" sibTransId="{99E0415A-FF93-4C6F-81AC-A998B89E7F3B}"/>
    <dgm:cxn modelId="{4D16AF82-363C-4707-96A2-97D016AB3B3B}" type="presOf" srcId="{0BC49E68-4BB8-44E8-8B1A-D30EDC2CBD99}" destId="{85E63077-6DDA-4F11-8912-7C44882A4BAE}" srcOrd="0" destOrd="0" presId="urn:microsoft.com/office/officeart/2005/8/layout/vList2"/>
    <dgm:cxn modelId="{8C9B5B43-6FC9-49FC-BE81-0AF2133B9EEC}" type="presOf" srcId="{E870CBD6-9F34-4FC6-8596-51478CFDFBFF}" destId="{08ABE8A5-6DD3-4654-A7D7-4173DCA92F83}" srcOrd="0" destOrd="0" presId="urn:microsoft.com/office/officeart/2005/8/layout/vList2"/>
    <dgm:cxn modelId="{B56051BA-C91B-4259-82A1-2931CBD4FA59}" srcId="{46BFB974-B94D-4C0D-9FA5-845083D224D7}" destId="{0BC49E68-4BB8-44E8-8B1A-D30EDC2CBD99}" srcOrd="3" destOrd="0" parTransId="{143542F9-5888-4D6F-9B7B-E1D0D16E3613}" sibTransId="{4EAED7D7-85F4-4F43-9501-82868932D40D}"/>
    <dgm:cxn modelId="{67B59809-9744-429F-A3EF-541388740224}" type="presOf" srcId="{2FD2CE34-7AAF-4556-84B7-9A0999B13397}" destId="{D49EEC50-F2C3-44E7-9FA1-5C9391B2140C}" srcOrd="0" destOrd="0" presId="urn:microsoft.com/office/officeart/2005/8/layout/vList2"/>
    <dgm:cxn modelId="{46DE87EA-62F4-4A24-ACCF-4730A7A337B3}" type="presParOf" srcId="{97E8712B-0C37-4D2B-B372-602414BA20C0}" destId="{37398A89-93A7-4148-8F47-8FD2DE5CF104}" srcOrd="0" destOrd="0" presId="urn:microsoft.com/office/officeart/2005/8/layout/vList2"/>
    <dgm:cxn modelId="{C549D28C-8CD4-4733-B870-3F457F9E0051}" type="presParOf" srcId="{97E8712B-0C37-4D2B-B372-602414BA20C0}" destId="{778BAAAB-B0C6-4D8E-9230-A8C267471DA2}" srcOrd="1" destOrd="0" presId="urn:microsoft.com/office/officeart/2005/8/layout/vList2"/>
    <dgm:cxn modelId="{06B2D0A5-5D44-40E5-9904-68EBA8CB1692}" type="presParOf" srcId="{97E8712B-0C37-4D2B-B372-602414BA20C0}" destId="{F750A518-6017-4188-B651-4A4BBFBF58CB}" srcOrd="2" destOrd="0" presId="urn:microsoft.com/office/officeart/2005/8/layout/vList2"/>
    <dgm:cxn modelId="{C92A215F-0D35-454B-9850-44A317CF5AD6}" type="presParOf" srcId="{97E8712B-0C37-4D2B-B372-602414BA20C0}" destId="{A32FCA10-5202-478D-B3A5-7B75053AF118}" srcOrd="3" destOrd="0" presId="urn:microsoft.com/office/officeart/2005/8/layout/vList2"/>
    <dgm:cxn modelId="{E237DB3E-CA89-4AB4-A1AF-9213094AD98F}" type="presParOf" srcId="{97E8712B-0C37-4D2B-B372-602414BA20C0}" destId="{08ABE8A5-6DD3-4654-A7D7-4173DCA92F83}" srcOrd="4" destOrd="0" presId="urn:microsoft.com/office/officeart/2005/8/layout/vList2"/>
    <dgm:cxn modelId="{E33C79A4-F698-48D4-8333-E916298EB27A}" type="presParOf" srcId="{97E8712B-0C37-4D2B-B372-602414BA20C0}" destId="{83C97DA4-C581-4FFE-9165-3F85690934F9}" srcOrd="5" destOrd="0" presId="urn:microsoft.com/office/officeart/2005/8/layout/vList2"/>
    <dgm:cxn modelId="{4B464506-7204-4F2A-9EA3-AEA68732F54D}" type="presParOf" srcId="{97E8712B-0C37-4D2B-B372-602414BA20C0}" destId="{85E63077-6DDA-4F11-8912-7C44882A4BAE}" srcOrd="6" destOrd="0" presId="urn:microsoft.com/office/officeart/2005/8/layout/vList2"/>
    <dgm:cxn modelId="{D882C9F2-F438-43B8-BA20-DEBE4260DFBA}" type="presParOf" srcId="{97E8712B-0C37-4D2B-B372-602414BA20C0}" destId="{A00D1BA0-917C-49D2-A8D6-B26AB0480925}" srcOrd="7" destOrd="0" presId="urn:microsoft.com/office/officeart/2005/8/layout/vList2"/>
    <dgm:cxn modelId="{2F936AEE-D8DA-4AAC-B073-E9491FA846A3}" type="presParOf" srcId="{97E8712B-0C37-4D2B-B372-602414BA20C0}" destId="{D49EEC50-F2C3-44E7-9FA1-5C9391B2140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FF29C0-072C-40E7-8022-51CCF2D193F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320BC5-6ADE-4133-924B-0649C5220341}">
      <dgm:prSet custT="1"/>
      <dgm:spPr/>
      <dgm:t>
        <a:bodyPr/>
        <a:lstStyle/>
        <a:p>
          <a:pPr rtl="0"/>
          <a:r>
            <a:rPr lang="en-US" sz="2400" dirty="0" smtClean="0"/>
            <a:t>IFRS</a:t>
          </a:r>
          <a:r>
            <a:rPr lang="ru-RU" sz="2400" dirty="0" smtClean="0"/>
            <a:t> </a:t>
          </a:r>
          <a:endParaRPr lang="ru-RU" sz="2400" dirty="0"/>
        </a:p>
      </dgm:t>
    </dgm:pt>
    <dgm:pt modelId="{7926C004-5A96-47D4-BB02-DB665413FA0A}" type="parTrans" cxnId="{3E7413C4-2273-4997-8E4F-4F560537F780}">
      <dgm:prSet/>
      <dgm:spPr/>
      <dgm:t>
        <a:bodyPr/>
        <a:lstStyle/>
        <a:p>
          <a:endParaRPr lang="ru-RU"/>
        </a:p>
      </dgm:t>
    </dgm:pt>
    <dgm:pt modelId="{7E1EC59C-01AD-4FD2-B610-D97EA4A5B1A0}" type="sibTrans" cxnId="{3E7413C4-2273-4997-8E4F-4F560537F780}">
      <dgm:prSet/>
      <dgm:spPr/>
      <dgm:t>
        <a:bodyPr/>
        <a:lstStyle/>
        <a:p>
          <a:endParaRPr lang="ru-RU"/>
        </a:p>
      </dgm:t>
    </dgm:pt>
    <dgm:pt modelId="{B27F1148-0EAB-4D52-B32E-E829BF61777C}">
      <dgm:prSet custT="1"/>
      <dgm:spPr/>
      <dgm:t>
        <a:bodyPr/>
        <a:lstStyle/>
        <a:p>
          <a:pPr rtl="0"/>
          <a:r>
            <a:rPr lang="en-US" sz="1600" dirty="0" smtClean="0"/>
            <a:t>IFRS</a:t>
          </a:r>
          <a:r>
            <a:rPr lang="ru-RU" sz="1600" dirty="0" smtClean="0"/>
            <a:t>®</a:t>
          </a:r>
          <a:r>
            <a:rPr lang="en-US" sz="1600" dirty="0" smtClean="0"/>
            <a:t> Accounting Standards</a:t>
          </a:r>
          <a:r>
            <a:rPr lang="ru-RU" sz="1600" dirty="0" smtClean="0"/>
            <a:t> </a:t>
          </a:r>
          <a:endParaRPr lang="ru-RU" sz="1600" dirty="0"/>
        </a:p>
      </dgm:t>
    </dgm:pt>
    <dgm:pt modelId="{0D275A7D-2156-43EE-A268-62C1A8545BD4}" type="parTrans" cxnId="{44B2B284-B39A-4570-B399-54A7939BE1DB}">
      <dgm:prSet/>
      <dgm:spPr/>
      <dgm:t>
        <a:bodyPr/>
        <a:lstStyle/>
        <a:p>
          <a:endParaRPr lang="ru-RU"/>
        </a:p>
      </dgm:t>
    </dgm:pt>
    <dgm:pt modelId="{047213CD-8FB3-4875-BA4B-2CCC072B514C}" type="sibTrans" cxnId="{44B2B284-B39A-4570-B399-54A7939BE1DB}">
      <dgm:prSet/>
      <dgm:spPr/>
      <dgm:t>
        <a:bodyPr/>
        <a:lstStyle/>
        <a:p>
          <a:endParaRPr lang="ru-RU"/>
        </a:p>
      </dgm:t>
    </dgm:pt>
    <dgm:pt modelId="{B6F869D1-F4BE-458F-B917-96FD466CA635}">
      <dgm:prSet/>
      <dgm:spPr/>
      <dgm:t>
        <a:bodyPr/>
        <a:lstStyle/>
        <a:p>
          <a:pPr rtl="0"/>
          <a:r>
            <a:rPr lang="en-US" dirty="0" smtClean="0"/>
            <a:t>IFRS</a:t>
          </a:r>
          <a:r>
            <a:rPr lang="ru-RU" dirty="0" smtClean="0"/>
            <a:t>®</a:t>
          </a:r>
          <a:r>
            <a:rPr lang="en-US" dirty="0" smtClean="0"/>
            <a:t> Sustainability Disclosure Standards</a:t>
          </a:r>
          <a:r>
            <a:rPr lang="ru-RU" dirty="0" smtClean="0"/>
            <a:t> </a:t>
          </a:r>
          <a:endParaRPr lang="ru-RU" dirty="0"/>
        </a:p>
      </dgm:t>
    </dgm:pt>
    <dgm:pt modelId="{05464A26-45DB-4CB5-B6FF-26E7A51879EF}" type="parTrans" cxnId="{01A2273C-46F3-4FE4-8346-28DAF6D794FC}">
      <dgm:prSet/>
      <dgm:spPr/>
      <dgm:t>
        <a:bodyPr/>
        <a:lstStyle/>
        <a:p>
          <a:endParaRPr lang="ru-RU"/>
        </a:p>
      </dgm:t>
    </dgm:pt>
    <dgm:pt modelId="{563A2870-A064-40D0-B9B3-644758000182}" type="sibTrans" cxnId="{01A2273C-46F3-4FE4-8346-28DAF6D794FC}">
      <dgm:prSet/>
      <dgm:spPr/>
      <dgm:t>
        <a:bodyPr/>
        <a:lstStyle/>
        <a:p>
          <a:endParaRPr lang="ru-RU"/>
        </a:p>
      </dgm:t>
    </dgm:pt>
    <dgm:pt modelId="{EFA71257-F6E4-48AA-8D97-E057DE5FB775}">
      <dgm:prSet/>
      <dgm:spPr/>
      <dgm:t>
        <a:bodyPr/>
        <a:lstStyle/>
        <a:p>
          <a:pPr rtl="0"/>
          <a:endParaRPr lang="ru-RU" dirty="0"/>
        </a:p>
      </dgm:t>
    </dgm:pt>
    <dgm:pt modelId="{3B2E6DC6-9B83-45A3-BA5F-0E659D7F6AEB}" type="parTrans" cxnId="{E2CA4521-3A7E-4AA1-A6A6-CF30B4A6F99B}">
      <dgm:prSet/>
      <dgm:spPr/>
      <dgm:t>
        <a:bodyPr/>
        <a:lstStyle/>
        <a:p>
          <a:endParaRPr lang="ru-RU"/>
        </a:p>
      </dgm:t>
    </dgm:pt>
    <dgm:pt modelId="{5FD74EDA-BE8D-4228-93EA-C8A9EB8AC2BF}" type="sibTrans" cxnId="{E2CA4521-3A7E-4AA1-A6A6-CF30B4A6F99B}">
      <dgm:prSet/>
      <dgm:spPr/>
      <dgm:t>
        <a:bodyPr/>
        <a:lstStyle/>
        <a:p>
          <a:endParaRPr lang="ru-RU"/>
        </a:p>
      </dgm:t>
    </dgm:pt>
    <dgm:pt modelId="{A02916C1-CD54-4952-B803-CE05C35F3FC1}" type="pres">
      <dgm:prSet presAssocID="{09FF29C0-072C-40E7-8022-51CCF2D193F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BB3886B-652C-44CE-924F-7A04A6030A60}" type="pres">
      <dgm:prSet presAssocID="{D8320BC5-6ADE-4133-924B-0649C5220341}" presName="horFlow" presStyleCnt="0"/>
      <dgm:spPr/>
    </dgm:pt>
    <dgm:pt modelId="{EA30A71D-9FCF-4C82-A105-CA7ECC41450B}" type="pres">
      <dgm:prSet presAssocID="{D8320BC5-6ADE-4133-924B-0649C5220341}" presName="bigChev" presStyleLbl="node1" presStyleIdx="0" presStyleCnt="2" custScaleX="71675"/>
      <dgm:spPr/>
      <dgm:t>
        <a:bodyPr/>
        <a:lstStyle/>
        <a:p>
          <a:endParaRPr lang="ru-RU"/>
        </a:p>
      </dgm:t>
    </dgm:pt>
    <dgm:pt modelId="{390166D8-36BD-4D50-8CC0-66C7904E53DE}" type="pres">
      <dgm:prSet presAssocID="{0D275A7D-2156-43EE-A268-62C1A8545BD4}" presName="parTrans" presStyleCnt="0"/>
      <dgm:spPr/>
    </dgm:pt>
    <dgm:pt modelId="{739C1385-F2C1-4EE7-AF0B-39F312D2A6C1}" type="pres">
      <dgm:prSet presAssocID="{B27F1148-0EAB-4D52-B32E-E829BF61777C}" presName="node" presStyleLbl="alignAccFollowNode1" presStyleIdx="0" presStyleCnt="2" custScaleX="116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F8CBB-58A8-4FEB-9806-27DAA0D1507D}" type="pres">
      <dgm:prSet presAssocID="{D8320BC5-6ADE-4133-924B-0649C5220341}" presName="vSp" presStyleCnt="0"/>
      <dgm:spPr/>
    </dgm:pt>
    <dgm:pt modelId="{88F04CD3-64E9-4EFE-9C37-4670286C8E43}" type="pres">
      <dgm:prSet presAssocID="{EFA71257-F6E4-48AA-8D97-E057DE5FB775}" presName="horFlow" presStyleCnt="0"/>
      <dgm:spPr/>
    </dgm:pt>
    <dgm:pt modelId="{AC7D8010-BB83-482B-B7BA-862BF4BE8640}" type="pres">
      <dgm:prSet presAssocID="{EFA71257-F6E4-48AA-8D97-E057DE5FB775}" presName="bigChev" presStyleLbl="node1" presStyleIdx="1" presStyleCnt="2" custScaleX="71675"/>
      <dgm:spPr/>
      <dgm:t>
        <a:bodyPr/>
        <a:lstStyle/>
        <a:p>
          <a:endParaRPr lang="ru-RU"/>
        </a:p>
      </dgm:t>
    </dgm:pt>
    <dgm:pt modelId="{FCA97BF4-1CED-459C-9D78-8574C60BA072}" type="pres">
      <dgm:prSet presAssocID="{05464A26-45DB-4CB5-B6FF-26E7A51879EF}" presName="parTrans" presStyleCnt="0"/>
      <dgm:spPr/>
    </dgm:pt>
    <dgm:pt modelId="{6B4FF882-60E2-44C6-BF15-810482B23158}" type="pres">
      <dgm:prSet presAssocID="{B6F869D1-F4BE-458F-B917-96FD466CA635}" presName="node" presStyleLbl="alignAccFollowNode1" presStyleIdx="1" presStyleCnt="2" custScaleX="116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688C39-F831-4545-A172-BDBD4D20F85E}" type="presOf" srcId="{09FF29C0-072C-40E7-8022-51CCF2D193F2}" destId="{A02916C1-CD54-4952-B803-CE05C35F3FC1}" srcOrd="0" destOrd="0" presId="urn:microsoft.com/office/officeart/2005/8/layout/lProcess3"/>
    <dgm:cxn modelId="{E2CA4521-3A7E-4AA1-A6A6-CF30B4A6F99B}" srcId="{09FF29C0-072C-40E7-8022-51CCF2D193F2}" destId="{EFA71257-F6E4-48AA-8D97-E057DE5FB775}" srcOrd="1" destOrd="0" parTransId="{3B2E6DC6-9B83-45A3-BA5F-0E659D7F6AEB}" sibTransId="{5FD74EDA-BE8D-4228-93EA-C8A9EB8AC2BF}"/>
    <dgm:cxn modelId="{01A2273C-46F3-4FE4-8346-28DAF6D794FC}" srcId="{EFA71257-F6E4-48AA-8D97-E057DE5FB775}" destId="{B6F869D1-F4BE-458F-B917-96FD466CA635}" srcOrd="0" destOrd="0" parTransId="{05464A26-45DB-4CB5-B6FF-26E7A51879EF}" sibTransId="{563A2870-A064-40D0-B9B3-644758000182}"/>
    <dgm:cxn modelId="{03235DE1-BA06-42EB-8B84-AEDF27731024}" type="presOf" srcId="{D8320BC5-6ADE-4133-924B-0649C5220341}" destId="{EA30A71D-9FCF-4C82-A105-CA7ECC41450B}" srcOrd="0" destOrd="0" presId="urn:microsoft.com/office/officeart/2005/8/layout/lProcess3"/>
    <dgm:cxn modelId="{44B2B284-B39A-4570-B399-54A7939BE1DB}" srcId="{D8320BC5-6ADE-4133-924B-0649C5220341}" destId="{B27F1148-0EAB-4D52-B32E-E829BF61777C}" srcOrd="0" destOrd="0" parTransId="{0D275A7D-2156-43EE-A268-62C1A8545BD4}" sibTransId="{047213CD-8FB3-4875-BA4B-2CCC072B514C}"/>
    <dgm:cxn modelId="{6744C952-06E6-42C4-9456-E784EEE46B2B}" type="presOf" srcId="{EFA71257-F6E4-48AA-8D97-E057DE5FB775}" destId="{AC7D8010-BB83-482B-B7BA-862BF4BE8640}" srcOrd="0" destOrd="0" presId="urn:microsoft.com/office/officeart/2005/8/layout/lProcess3"/>
    <dgm:cxn modelId="{76D393FE-F216-463A-BE9F-9826CD416735}" type="presOf" srcId="{B6F869D1-F4BE-458F-B917-96FD466CA635}" destId="{6B4FF882-60E2-44C6-BF15-810482B23158}" srcOrd="0" destOrd="0" presId="urn:microsoft.com/office/officeart/2005/8/layout/lProcess3"/>
    <dgm:cxn modelId="{0D70A0B5-5831-45EF-9703-E2D976235BA6}" type="presOf" srcId="{B27F1148-0EAB-4D52-B32E-E829BF61777C}" destId="{739C1385-F2C1-4EE7-AF0B-39F312D2A6C1}" srcOrd="0" destOrd="0" presId="urn:microsoft.com/office/officeart/2005/8/layout/lProcess3"/>
    <dgm:cxn modelId="{3E7413C4-2273-4997-8E4F-4F560537F780}" srcId="{09FF29C0-072C-40E7-8022-51CCF2D193F2}" destId="{D8320BC5-6ADE-4133-924B-0649C5220341}" srcOrd="0" destOrd="0" parTransId="{7926C004-5A96-47D4-BB02-DB665413FA0A}" sibTransId="{7E1EC59C-01AD-4FD2-B610-D97EA4A5B1A0}"/>
    <dgm:cxn modelId="{FEDE1947-9777-4AF8-B7E9-CD1F61F1F04A}" type="presParOf" srcId="{A02916C1-CD54-4952-B803-CE05C35F3FC1}" destId="{3BB3886B-652C-44CE-924F-7A04A6030A60}" srcOrd="0" destOrd="0" presId="urn:microsoft.com/office/officeart/2005/8/layout/lProcess3"/>
    <dgm:cxn modelId="{95AD4F2F-6B1D-4FB3-903C-E4137F92032E}" type="presParOf" srcId="{3BB3886B-652C-44CE-924F-7A04A6030A60}" destId="{EA30A71D-9FCF-4C82-A105-CA7ECC41450B}" srcOrd="0" destOrd="0" presId="urn:microsoft.com/office/officeart/2005/8/layout/lProcess3"/>
    <dgm:cxn modelId="{961D9D7A-4010-4D01-B73F-0D33F01392EA}" type="presParOf" srcId="{3BB3886B-652C-44CE-924F-7A04A6030A60}" destId="{390166D8-36BD-4D50-8CC0-66C7904E53DE}" srcOrd="1" destOrd="0" presId="urn:microsoft.com/office/officeart/2005/8/layout/lProcess3"/>
    <dgm:cxn modelId="{1FBA6E09-B7E7-43A1-B65E-86195D66F7EE}" type="presParOf" srcId="{3BB3886B-652C-44CE-924F-7A04A6030A60}" destId="{739C1385-F2C1-4EE7-AF0B-39F312D2A6C1}" srcOrd="2" destOrd="0" presId="urn:microsoft.com/office/officeart/2005/8/layout/lProcess3"/>
    <dgm:cxn modelId="{7E24D8C5-3A94-4E40-BB66-F870A92B3470}" type="presParOf" srcId="{A02916C1-CD54-4952-B803-CE05C35F3FC1}" destId="{F0CF8CBB-58A8-4FEB-9806-27DAA0D1507D}" srcOrd="1" destOrd="0" presId="urn:microsoft.com/office/officeart/2005/8/layout/lProcess3"/>
    <dgm:cxn modelId="{201A3832-7BF8-48DD-90B4-59BCBB624545}" type="presParOf" srcId="{A02916C1-CD54-4952-B803-CE05C35F3FC1}" destId="{88F04CD3-64E9-4EFE-9C37-4670286C8E43}" srcOrd="2" destOrd="0" presId="urn:microsoft.com/office/officeart/2005/8/layout/lProcess3"/>
    <dgm:cxn modelId="{1C8614B7-CC39-4ADC-BEE5-C17649D12F8F}" type="presParOf" srcId="{88F04CD3-64E9-4EFE-9C37-4670286C8E43}" destId="{AC7D8010-BB83-482B-B7BA-862BF4BE8640}" srcOrd="0" destOrd="0" presId="urn:microsoft.com/office/officeart/2005/8/layout/lProcess3"/>
    <dgm:cxn modelId="{A21949DA-3EAD-4EBE-AA44-7BE3A1DA9CB7}" type="presParOf" srcId="{88F04CD3-64E9-4EFE-9C37-4670286C8E43}" destId="{FCA97BF4-1CED-459C-9D78-8574C60BA072}" srcOrd="1" destOrd="0" presId="urn:microsoft.com/office/officeart/2005/8/layout/lProcess3"/>
    <dgm:cxn modelId="{0F9BCDB2-412E-4520-B4EB-E6E17980FE9D}" type="presParOf" srcId="{88F04CD3-64E9-4EFE-9C37-4670286C8E43}" destId="{6B4FF882-60E2-44C6-BF15-810482B2315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2364E1-4242-4120-A263-B12EB39FD41C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86FCF23-FF3B-4E43-9A54-156BF61A613A}">
      <dgm:prSet/>
      <dgm:spPr/>
      <dgm:t>
        <a:bodyPr/>
        <a:lstStyle/>
        <a:p>
          <a:pPr rtl="0"/>
          <a:r>
            <a:rPr lang="ru-RU" dirty="0" smtClean="0"/>
            <a:t>Бухгалтерский учет</a:t>
          </a:r>
          <a:endParaRPr lang="ru-RU" dirty="0"/>
        </a:p>
      </dgm:t>
    </dgm:pt>
    <dgm:pt modelId="{06FEBC0E-EFD6-40A0-8515-714B4F667186}" type="parTrans" cxnId="{4D4EB350-17EF-4CF9-9B6C-1534A7E6FF7E}">
      <dgm:prSet/>
      <dgm:spPr/>
      <dgm:t>
        <a:bodyPr/>
        <a:lstStyle/>
        <a:p>
          <a:endParaRPr lang="ru-RU"/>
        </a:p>
      </dgm:t>
    </dgm:pt>
    <dgm:pt modelId="{F89FD7A4-917C-4E44-BDFD-B41C402423FC}" type="sibTrans" cxnId="{4D4EB350-17EF-4CF9-9B6C-1534A7E6FF7E}">
      <dgm:prSet/>
      <dgm:spPr/>
      <dgm:t>
        <a:bodyPr/>
        <a:lstStyle/>
        <a:p>
          <a:endParaRPr lang="ru-RU"/>
        </a:p>
      </dgm:t>
    </dgm:pt>
    <dgm:pt modelId="{28073F03-553B-4AA2-8A20-4E0838138C1A}">
      <dgm:prSet/>
      <dgm:spPr/>
      <dgm:t>
        <a:bodyPr/>
        <a:lstStyle/>
        <a:p>
          <a:pPr rtl="0"/>
          <a:r>
            <a:rPr lang="ru-RU" smtClean="0"/>
            <a:t>ФСБУ 5/2019 </a:t>
          </a:r>
          <a:endParaRPr lang="ru-RU"/>
        </a:p>
      </dgm:t>
    </dgm:pt>
    <dgm:pt modelId="{962FBCA3-5FB9-4467-A9B4-2545783CFDEE}" type="parTrans" cxnId="{8CD58CBC-9339-4775-98A5-40492F6094BB}">
      <dgm:prSet/>
      <dgm:spPr/>
      <dgm:t>
        <a:bodyPr/>
        <a:lstStyle/>
        <a:p>
          <a:endParaRPr lang="ru-RU"/>
        </a:p>
      </dgm:t>
    </dgm:pt>
    <dgm:pt modelId="{F1CDE9DE-57B3-4333-8C29-18D1FF752F61}" type="sibTrans" cxnId="{8CD58CBC-9339-4775-98A5-40492F6094BB}">
      <dgm:prSet/>
      <dgm:spPr/>
      <dgm:t>
        <a:bodyPr/>
        <a:lstStyle/>
        <a:p>
          <a:endParaRPr lang="ru-RU"/>
        </a:p>
      </dgm:t>
    </dgm:pt>
    <dgm:pt modelId="{691997E1-6BE8-42A7-AA4A-1BD9E14C077B}">
      <dgm:prSet/>
      <dgm:spPr/>
      <dgm:t>
        <a:bodyPr/>
        <a:lstStyle/>
        <a:p>
          <a:pPr rtl="0"/>
          <a:r>
            <a:rPr lang="ru-RU" smtClean="0"/>
            <a:t>ФСБУ 6/2020 </a:t>
          </a:r>
          <a:endParaRPr lang="ru-RU"/>
        </a:p>
      </dgm:t>
    </dgm:pt>
    <dgm:pt modelId="{4CCEA16D-EEB8-4462-AFB6-EBA209F01B59}" type="parTrans" cxnId="{75773D30-C613-4075-8DF5-0C1AF5C73A5B}">
      <dgm:prSet/>
      <dgm:spPr/>
      <dgm:t>
        <a:bodyPr/>
        <a:lstStyle/>
        <a:p>
          <a:endParaRPr lang="ru-RU"/>
        </a:p>
      </dgm:t>
    </dgm:pt>
    <dgm:pt modelId="{0E4DDCB5-DE99-4F17-A876-EA1F4AB2A545}" type="sibTrans" cxnId="{75773D30-C613-4075-8DF5-0C1AF5C73A5B}">
      <dgm:prSet/>
      <dgm:spPr/>
      <dgm:t>
        <a:bodyPr/>
        <a:lstStyle/>
        <a:p>
          <a:endParaRPr lang="ru-RU"/>
        </a:p>
      </dgm:t>
    </dgm:pt>
    <dgm:pt modelId="{56F6D3BD-F1EA-44D4-98A5-3F2A4ADA55B6}">
      <dgm:prSet/>
      <dgm:spPr/>
      <dgm:t>
        <a:bodyPr/>
        <a:lstStyle/>
        <a:p>
          <a:pPr rtl="0"/>
          <a:r>
            <a:rPr lang="ru-RU" smtClean="0"/>
            <a:t>ФСБУ 26/2020</a:t>
          </a:r>
          <a:endParaRPr lang="ru-RU"/>
        </a:p>
      </dgm:t>
    </dgm:pt>
    <dgm:pt modelId="{3A0873FC-53E4-41EB-9D51-7A88A7DBF338}" type="parTrans" cxnId="{63038BFF-BABE-49E8-9264-0FE0DCB256BE}">
      <dgm:prSet/>
      <dgm:spPr/>
      <dgm:t>
        <a:bodyPr/>
        <a:lstStyle/>
        <a:p>
          <a:endParaRPr lang="ru-RU"/>
        </a:p>
      </dgm:t>
    </dgm:pt>
    <dgm:pt modelId="{FFA02202-2280-4C4D-A91C-BBD28DD91978}" type="sibTrans" cxnId="{63038BFF-BABE-49E8-9264-0FE0DCB256BE}">
      <dgm:prSet/>
      <dgm:spPr/>
      <dgm:t>
        <a:bodyPr/>
        <a:lstStyle/>
        <a:p>
          <a:endParaRPr lang="ru-RU"/>
        </a:p>
      </dgm:t>
    </dgm:pt>
    <dgm:pt modelId="{D7D36078-1A25-45DB-A167-3D9A1B7F49BA}">
      <dgm:prSet/>
      <dgm:spPr/>
      <dgm:t>
        <a:bodyPr/>
        <a:lstStyle/>
        <a:p>
          <a:pPr rtl="0"/>
          <a:r>
            <a:rPr lang="ru-RU" smtClean="0"/>
            <a:t>ФСБУ 25/2018 </a:t>
          </a:r>
          <a:endParaRPr lang="ru-RU"/>
        </a:p>
      </dgm:t>
    </dgm:pt>
    <dgm:pt modelId="{F4CFC68D-B076-4B20-A386-4D88CF4F88BD}" type="parTrans" cxnId="{A335E8CC-7859-4E17-B23C-1944A81264F7}">
      <dgm:prSet/>
      <dgm:spPr/>
      <dgm:t>
        <a:bodyPr/>
        <a:lstStyle/>
        <a:p>
          <a:endParaRPr lang="ru-RU"/>
        </a:p>
      </dgm:t>
    </dgm:pt>
    <dgm:pt modelId="{A65970B0-902B-4A42-A4C8-E33FF5FF3404}" type="sibTrans" cxnId="{A335E8CC-7859-4E17-B23C-1944A81264F7}">
      <dgm:prSet/>
      <dgm:spPr/>
      <dgm:t>
        <a:bodyPr/>
        <a:lstStyle/>
        <a:p>
          <a:endParaRPr lang="ru-RU"/>
        </a:p>
      </dgm:t>
    </dgm:pt>
    <dgm:pt modelId="{F22B258A-51FA-471B-9609-AC6F855E2FB0}">
      <dgm:prSet/>
      <dgm:spPr/>
      <dgm:t>
        <a:bodyPr/>
        <a:lstStyle/>
        <a:p>
          <a:pPr rtl="0"/>
          <a:r>
            <a:rPr lang="ru-RU" smtClean="0"/>
            <a:t>ФСБУ 14/2022</a:t>
          </a:r>
          <a:endParaRPr lang="ru-RU"/>
        </a:p>
      </dgm:t>
    </dgm:pt>
    <dgm:pt modelId="{382B70BE-CA8E-4683-AB0E-322589096826}" type="parTrans" cxnId="{85CD8B24-96EF-46A8-954C-D7DC6C87C0AA}">
      <dgm:prSet/>
      <dgm:spPr/>
      <dgm:t>
        <a:bodyPr/>
        <a:lstStyle/>
        <a:p>
          <a:endParaRPr lang="ru-RU"/>
        </a:p>
      </dgm:t>
    </dgm:pt>
    <dgm:pt modelId="{03B9253A-0591-4366-8838-B797CF726C07}" type="sibTrans" cxnId="{85CD8B24-96EF-46A8-954C-D7DC6C87C0AA}">
      <dgm:prSet/>
      <dgm:spPr/>
      <dgm:t>
        <a:bodyPr/>
        <a:lstStyle/>
        <a:p>
          <a:endParaRPr lang="ru-RU"/>
        </a:p>
      </dgm:t>
    </dgm:pt>
    <dgm:pt modelId="{8A0867E1-6996-41BC-9CED-A51E11E71054}">
      <dgm:prSet/>
      <dgm:spPr/>
      <dgm:t>
        <a:bodyPr/>
        <a:lstStyle/>
        <a:p>
          <a:pPr rtl="0"/>
          <a:r>
            <a:rPr lang="ru-RU" smtClean="0"/>
            <a:t>Организация учетного процесса</a:t>
          </a:r>
          <a:endParaRPr lang="ru-RU"/>
        </a:p>
      </dgm:t>
    </dgm:pt>
    <dgm:pt modelId="{DE3D20C5-29C1-4EBB-950F-571069F1DB55}" type="parTrans" cxnId="{7D20973E-808E-4AC7-999F-DDEEC531B211}">
      <dgm:prSet/>
      <dgm:spPr/>
      <dgm:t>
        <a:bodyPr/>
        <a:lstStyle/>
        <a:p>
          <a:endParaRPr lang="ru-RU"/>
        </a:p>
      </dgm:t>
    </dgm:pt>
    <dgm:pt modelId="{9BDBCC14-4326-45D8-BC49-2634497A40AE}" type="sibTrans" cxnId="{7D20973E-808E-4AC7-999F-DDEEC531B211}">
      <dgm:prSet/>
      <dgm:spPr/>
      <dgm:t>
        <a:bodyPr/>
        <a:lstStyle/>
        <a:p>
          <a:endParaRPr lang="ru-RU"/>
        </a:p>
      </dgm:t>
    </dgm:pt>
    <dgm:pt modelId="{EAC54BAD-8A5D-4A0C-A95E-00C7D558F2A7}">
      <dgm:prSet/>
      <dgm:spPr/>
      <dgm:t>
        <a:bodyPr/>
        <a:lstStyle/>
        <a:p>
          <a:pPr rtl="0"/>
          <a:r>
            <a:rPr lang="ru-RU" smtClean="0"/>
            <a:t>ФСБУ 27</a:t>
          </a:r>
          <a:endParaRPr lang="ru-RU"/>
        </a:p>
      </dgm:t>
    </dgm:pt>
    <dgm:pt modelId="{FA84ECC7-AF17-4199-ACB0-A5791DF04312}" type="parTrans" cxnId="{E8A7A478-C08B-4CBE-BEC6-514075F626CA}">
      <dgm:prSet/>
      <dgm:spPr/>
      <dgm:t>
        <a:bodyPr/>
        <a:lstStyle/>
        <a:p>
          <a:endParaRPr lang="ru-RU"/>
        </a:p>
      </dgm:t>
    </dgm:pt>
    <dgm:pt modelId="{51D3A583-3212-4099-9FF2-F59DB93BD692}" type="sibTrans" cxnId="{E8A7A478-C08B-4CBE-BEC6-514075F626CA}">
      <dgm:prSet/>
      <dgm:spPr/>
      <dgm:t>
        <a:bodyPr/>
        <a:lstStyle/>
        <a:p>
          <a:endParaRPr lang="ru-RU"/>
        </a:p>
      </dgm:t>
    </dgm:pt>
    <dgm:pt modelId="{4CE11CCA-8D5C-4E0A-9B96-17147B9BA893}">
      <dgm:prSet/>
      <dgm:spPr/>
      <dgm:t>
        <a:bodyPr/>
        <a:lstStyle/>
        <a:p>
          <a:pPr rtl="0"/>
          <a:r>
            <a:rPr lang="ru-RU" smtClean="0"/>
            <a:t>ФСБУ 28</a:t>
          </a:r>
          <a:endParaRPr lang="ru-RU"/>
        </a:p>
      </dgm:t>
    </dgm:pt>
    <dgm:pt modelId="{B79EBDAF-ABAE-4C94-B11E-964FF66CF031}" type="parTrans" cxnId="{6C6813C1-AF89-4C09-8160-A442251F345C}">
      <dgm:prSet/>
      <dgm:spPr/>
      <dgm:t>
        <a:bodyPr/>
        <a:lstStyle/>
        <a:p>
          <a:endParaRPr lang="ru-RU"/>
        </a:p>
      </dgm:t>
    </dgm:pt>
    <dgm:pt modelId="{E1A9DB4C-3F58-4C54-B65D-E1787A28239C}" type="sibTrans" cxnId="{6C6813C1-AF89-4C09-8160-A442251F345C}">
      <dgm:prSet/>
      <dgm:spPr/>
      <dgm:t>
        <a:bodyPr/>
        <a:lstStyle/>
        <a:p>
          <a:endParaRPr lang="ru-RU"/>
        </a:p>
      </dgm:t>
    </dgm:pt>
    <dgm:pt modelId="{23D69F26-D41A-449F-BEE7-B8419E7C70A2}">
      <dgm:prSet/>
      <dgm:spPr/>
      <dgm:t>
        <a:bodyPr/>
        <a:lstStyle/>
        <a:p>
          <a:pPr rtl="0"/>
          <a:r>
            <a:rPr lang="ru-RU" smtClean="0"/>
            <a:t>ФСБУ 4</a:t>
          </a:r>
          <a:endParaRPr lang="ru-RU"/>
        </a:p>
      </dgm:t>
    </dgm:pt>
    <dgm:pt modelId="{8326A301-A0D5-45FC-8433-0C6561DBF1FA}" type="parTrans" cxnId="{7FFD126A-B0DF-4E29-B483-A84A1EE0DE1D}">
      <dgm:prSet/>
      <dgm:spPr/>
      <dgm:t>
        <a:bodyPr/>
        <a:lstStyle/>
        <a:p>
          <a:endParaRPr lang="ru-RU"/>
        </a:p>
      </dgm:t>
    </dgm:pt>
    <dgm:pt modelId="{C2080770-5525-4E6A-8A22-5A161A34D2F6}" type="sibTrans" cxnId="{7FFD126A-B0DF-4E29-B483-A84A1EE0DE1D}">
      <dgm:prSet/>
      <dgm:spPr/>
      <dgm:t>
        <a:bodyPr/>
        <a:lstStyle/>
        <a:p>
          <a:endParaRPr lang="ru-RU"/>
        </a:p>
      </dgm:t>
    </dgm:pt>
    <dgm:pt modelId="{C67A3777-F156-4EAE-B8BA-A357ACBF0ED5}" type="pres">
      <dgm:prSet presAssocID="{DB2364E1-4242-4120-A263-B12EB39FD41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8CE07F-B919-42E2-BF1B-068785B847A3}" type="pres">
      <dgm:prSet presAssocID="{F86FCF23-FF3B-4E43-9A54-156BF61A613A}" presName="vertOne" presStyleCnt="0"/>
      <dgm:spPr/>
    </dgm:pt>
    <dgm:pt modelId="{AFFDF0B9-4C9A-46BD-AC85-11099A162ECF}" type="pres">
      <dgm:prSet presAssocID="{F86FCF23-FF3B-4E43-9A54-156BF61A613A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FD870C-6D72-4A62-A8EB-CD83CA9C4D9E}" type="pres">
      <dgm:prSet presAssocID="{F86FCF23-FF3B-4E43-9A54-156BF61A613A}" presName="parTransOne" presStyleCnt="0"/>
      <dgm:spPr/>
    </dgm:pt>
    <dgm:pt modelId="{2A9CA228-E5C9-462A-851D-85EB6F7B6585}" type="pres">
      <dgm:prSet presAssocID="{F86FCF23-FF3B-4E43-9A54-156BF61A613A}" presName="horzOne" presStyleCnt="0"/>
      <dgm:spPr/>
    </dgm:pt>
    <dgm:pt modelId="{B829D5FA-CCD2-45BE-9674-3DFFBA296ADD}" type="pres">
      <dgm:prSet presAssocID="{28073F03-553B-4AA2-8A20-4E0838138C1A}" presName="vertTwo" presStyleCnt="0"/>
      <dgm:spPr/>
    </dgm:pt>
    <dgm:pt modelId="{7C39549F-3F57-435B-914C-BD3A6887D8F9}" type="pres">
      <dgm:prSet presAssocID="{28073F03-553B-4AA2-8A20-4E0838138C1A}" presName="txTwo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EB3C0E-C938-463A-9CBA-CF62968E035C}" type="pres">
      <dgm:prSet presAssocID="{28073F03-553B-4AA2-8A20-4E0838138C1A}" presName="horzTwo" presStyleCnt="0"/>
      <dgm:spPr/>
    </dgm:pt>
    <dgm:pt modelId="{CB090390-648D-460D-AADF-8800A8D984AA}" type="pres">
      <dgm:prSet presAssocID="{F1CDE9DE-57B3-4333-8C29-18D1FF752F61}" presName="sibSpaceTwo" presStyleCnt="0"/>
      <dgm:spPr/>
    </dgm:pt>
    <dgm:pt modelId="{ADC53FBF-A841-43AB-8E4C-FA2F47E9E448}" type="pres">
      <dgm:prSet presAssocID="{691997E1-6BE8-42A7-AA4A-1BD9E14C077B}" presName="vertTwo" presStyleCnt="0"/>
      <dgm:spPr/>
    </dgm:pt>
    <dgm:pt modelId="{8F2EE966-E271-4CFD-AE20-34E49ECDE388}" type="pres">
      <dgm:prSet presAssocID="{691997E1-6BE8-42A7-AA4A-1BD9E14C077B}" presName="txTwo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D45CBB-C007-484B-AD3D-00745378F50C}" type="pres">
      <dgm:prSet presAssocID="{691997E1-6BE8-42A7-AA4A-1BD9E14C077B}" presName="horzTwo" presStyleCnt="0"/>
      <dgm:spPr/>
    </dgm:pt>
    <dgm:pt modelId="{24F384B5-F2C4-4E21-A4F6-C670ADAAF4B8}" type="pres">
      <dgm:prSet presAssocID="{0E4DDCB5-DE99-4F17-A876-EA1F4AB2A545}" presName="sibSpaceTwo" presStyleCnt="0"/>
      <dgm:spPr/>
    </dgm:pt>
    <dgm:pt modelId="{3132E829-3D88-4B28-B206-9667C66BC50B}" type="pres">
      <dgm:prSet presAssocID="{56F6D3BD-F1EA-44D4-98A5-3F2A4ADA55B6}" presName="vertTwo" presStyleCnt="0"/>
      <dgm:spPr/>
    </dgm:pt>
    <dgm:pt modelId="{9CEF25DC-6891-48E7-A744-54C4C8D49466}" type="pres">
      <dgm:prSet presAssocID="{56F6D3BD-F1EA-44D4-98A5-3F2A4ADA55B6}" presName="txTwo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74DB0E-9A8A-4379-930B-F29D557BCE2C}" type="pres">
      <dgm:prSet presAssocID="{56F6D3BD-F1EA-44D4-98A5-3F2A4ADA55B6}" presName="horzTwo" presStyleCnt="0"/>
      <dgm:spPr/>
    </dgm:pt>
    <dgm:pt modelId="{15F5DEF0-78AE-48F2-8ED6-70CAFF49BF70}" type="pres">
      <dgm:prSet presAssocID="{FFA02202-2280-4C4D-A91C-BBD28DD91978}" presName="sibSpaceTwo" presStyleCnt="0"/>
      <dgm:spPr/>
    </dgm:pt>
    <dgm:pt modelId="{6D180BD0-9D19-44FC-95A5-F26611257F9F}" type="pres">
      <dgm:prSet presAssocID="{D7D36078-1A25-45DB-A167-3D9A1B7F49BA}" presName="vertTwo" presStyleCnt="0"/>
      <dgm:spPr/>
    </dgm:pt>
    <dgm:pt modelId="{95F18A82-9F52-45AD-89B5-664737E06BD7}" type="pres">
      <dgm:prSet presAssocID="{D7D36078-1A25-45DB-A167-3D9A1B7F49BA}" presName="txTwo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8C0263-7073-42D9-8C39-DA03E7BA617D}" type="pres">
      <dgm:prSet presAssocID="{D7D36078-1A25-45DB-A167-3D9A1B7F49BA}" presName="horzTwo" presStyleCnt="0"/>
      <dgm:spPr/>
    </dgm:pt>
    <dgm:pt modelId="{86EBD13C-BB42-4A9F-ADBD-AC064F2E3BBF}" type="pres">
      <dgm:prSet presAssocID="{A65970B0-902B-4A42-A4C8-E33FF5FF3404}" presName="sibSpaceTwo" presStyleCnt="0"/>
      <dgm:spPr/>
    </dgm:pt>
    <dgm:pt modelId="{5BA1FB31-B615-4AE7-A895-73D3CB825745}" type="pres">
      <dgm:prSet presAssocID="{F22B258A-51FA-471B-9609-AC6F855E2FB0}" presName="vertTwo" presStyleCnt="0"/>
      <dgm:spPr/>
    </dgm:pt>
    <dgm:pt modelId="{66A54644-91AE-4E35-9BC7-987617EF9950}" type="pres">
      <dgm:prSet presAssocID="{F22B258A-51FA-471B-9609-AC6F855E2FB0}" presName="txTwo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6A2F7A-495E-445C-8BF5-13DB32F3E596}" type="pres">
      <dgm:prSet presAssocID="{F22B258A-51FA-471B-9609-AC6F855E2FB0}" presName="horzTwo" presStyleCnt="0"/>
      <dgm:spPr/>
    </dgm:pt>
    <dgm:pt modelId="{E8CD2872-59D2-4300-AFF5-EA62EE49AF3E}" type="pres">
      <dgm:prSet presAssocID="{F89FD7A4-917C-4E44-BDFD-B41C402423FC}" presName="sibSpaceOne" presStyleCnt="0"/>
      <dgm:spPr/>
    </dgm:pt>
    <dgm:pt modelId="{3363DD07-882B-469A-8B16-28A8BF40C7AD}" type="pres">
      <dgm:prSet presAssocID="{8A0867E1-6996-41BC-9CED-A51E11E71054}" presName="vertOne" presStyleCnt="0"/>
      <dgm:spPr/>
    </dgm:pt>
    <dgm:pt modelId="{D34E9C87-4FB6-47BD-9263-7BEB7FCC4763}" type="pres">
      <dgm:prSet presAssocID="{8A0867E1-6996-41BC-9CED-A51E11E71054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4428A0-527C-4A43-BCA0-A548CA03B32C}" type="pres">
      <dgm:prSet presAssocID="{8A0867E1-6996-41BC-9CED-A51E11E71054}" presName="parTransOne" presStyleCnt="0"/>
      <dgm:spPr/>
    </dgm:pt>
    <dgm:pt modelId="{93B93385-A930-462A-AF74-DF57EE85F790}" type="pres">
      <dgm:prSet presAssocID="{8A0867E1-6996-41BC-9CED-A51E11E71054}" presName="horzOne" presStyleCnt="0"/>
      <dgm:spPr/>
    </dgm:pt>
    <dgm:pt modelId="{4C353745-66F3-4835-8BBC-011B60D1BDAF}" type="pres">
      <dgm:prSet presAssocID="{EAC54BAD-8A5D-4A0C-A95E-00C7D558F2A7}" presName="vertTwo" presStyleCnt="0"/>
      <dgm:spPr/>
    </dgm:pt>
    <dgm:pt modelId="{3F0EB162-4480-43D2-B25F-60A03BC7DF94}" type="pres">
      <dgm:prSet presAssocID="{EAC54BAD-8A5D-4A0C-A95E-00C7D558F2A7}" presName="txTwo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E20E7F-CEDD-406B-85D9-6067D1D9C707}" type="pres">
      <dgm:prSet presAssocID="{EAC54BAD-8A5D-4A0C-A95E-00C7D558F2A7}" presName="horzTwo" presStyleCnt="0"/>
      <dgm:spPr/>
    </dgm:pt>
    <dgm:pt modelId="{AEF99269-EB40-462A-B573-2527487E0010}" type="pres">
      <dgm:prSet presAssocID="{51D3A583-3212-4099-9FF2-F59DB93BD692}" presName="sibSpaceTwo" presStyleCnt="0"/>
      <dgm:spPr/>
    </dgm:pt>
    <dgm:pt modelId="{2C63631A-0344-4831-882F-9013E7E7062D}" type="pres">
      <dgm:prSet presAssocID="{4CE11CCA-8D5C-4E0A-9B96-17147B9BA893}" presName="vertTwo" presStyleCnt="0"/>
      <dgm:spPr/>
    </dgm:pt>
    <dgm:pt modelId="{12907023-C316-4375-BA6E-B0840781D840}" type="pres">
      <dgm:prSet presAssocID="{4CE11CCA-8D5C-4E0A-9B96-17147B9BA893}" presName="txTwo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DE97ED-6251-4612-974A-2F651662A4C1}" type="pres">
      <dgm:prSet presAssocID="{4CE11CCA-8D5C-4E0A-9B96-17147B9BA893}" presName="horzTwo" presStyleCnt="0"/>
      <dgm:spPr/>
    </dgm:pt>
    <dgm:pt modelId="{074BC179-E83B-471B-BB79-7F37B0F5AA91}" type="pres">
      <dgm:prSet presAssocID="{E1A9DB4C-3F58-4C54-B65D-E1787A28239C}" presName="sibSpaceTwo" presStyleCnt="0"/>
      <dgm:spPr/>
    </dgm:pt>
    <dgm:pt modelId="{992B72AA-21A1-4A90-B9A8-EE407DEB8F97}" type="pres">
      <dgm:prSet presAssocID="{23D69F26-D41A-449F-BEE7-B8419E7C70A2}" presName="vertTwo" presStyleCnt="0"/>
      <dgm:spPr/>
    </dgm:pt>
    <dgm:pt modelId="{D9F6B79D-5834-4E02-A2FA-D4CE732E694E}" type="pres">
      <dgm:prSet presAssocID="{23D69F26-D41A-449F-BEE7-B8419E7C70A2}" presName="txTwo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C12E41-6CE9-47A0-A176-F2D6BF1E8241}" type="pres">
      <dgm:prSet presAssocID="{23D69F26-D41A-449F-BEE7-B8419E7C70A2}" presName="horzTwo" presStyleCnt="0"/>
      <dgm:spPr/>
    </dgm:pt>
  </dgm:ptLst>
  <dgm:cxnLst>
    <dgm:cxn modelId="{85CD8B24-96EF-46A8-954C-D7DC6C87C0AA}" srcId="{F86FCF23-FF3B-4E43-9A54-156BF61A613A}" destId="{F22B258A-51FA-471B-9609-AC6F855E2FB0}" srcOrd="4" destOrd="0" parTransId="{382B70BE-CA8E-4683-AB0E-322589096826}" sibTransId="{03B9253A-0591-4366-8838-B797CF726C07}"/>
    <dgm:cxn modelId="{73A618FC-A182-4790-BAC9-24F3BB5D2F91}" type="presOf" srcId="{DB2364E1-4242-4120-A263-B12EB39FD41C}" destId="{C67A3777-F156-4EAE-B8BA-A357ACBF0ED5}" srcOrd="0" destOrd="0" presId="urn:microsoft.com/office/officeart/2005/8/layout/hierarchy4"/>
    <dgm:cxn modelId="{4A92EFBF-49EF-454A-83F4-958C7A97988C}" type="presOf" srcId="{691997E1-6BE8-42A7-AA4A-1BD9E14C077B}" destId="{8F2EE966-E271-4CFD-AE20-34E49ECDE388}" srcOrd="0" destOrd="0" presId="urn:microsoft.com/office/officeart/2005/8/layout/hierarchy4"/>
    <dgm:cxn modelId="{75773D30-C613-4075-8DF5-0C1AF5C73A5B}" srcId="{F86FCF23-FF3B-4E43-9A54-156BF61A613A}" destId="{691997E1-6BE8-42A7-AA4A-1BD9E14C077B}" srcOrd="1" destOrd="0" parTransId="{4CCEA16D-EEB8-4462-AFB6-EBA209F01B59}" sibTransId="{0E4DDCB5-DE99-4F17-A876-EA1F4AB2A545}"/>
    <dgm:cxn modelId="{0B0E9C58-AFAA-433B-85E2-C7163C240F51}" type="presOf" srcId="{23D69F26-D41A-449F-BEE7-B8419E7C70A2}" destId="{D9F6B79D-5834-4E02-A2FA-D4CE732E694E}" srcOrd="0" destOrd="0" presId="urn:microsoft.com/office/officeart/2005/8/layout/hierarchy4"/>
    <dgm:cxn modelId="{19FF7E81-C047-4B23-9E0A-8A343317D1E2}" type="presOf" srcId="{28073F03-553B-4AA2-8A20-4E0838138C1A}" destId="{7C39549F-3F57-435B-914C-BD3A6887D8F9}" srcOrd="0" destOrd="0" presId="urn:microsoft.com/office/officeart/2005/8/layout/hierarchy4"/>
    <dgm:cxn modelId="{23A53727-A14C-4C4C-BE6D-057836876EFA}" type="presOf" srcId="{F86FCF23-FF3B-4E43-9A54-156BF61A613A}" destId="{AFFDF0B9-4C9A-46BD-AC85-11099A162ECF}" srcOrd="0" destOrd="0" presId="urn:microsoft.com/office/officeart/2005/8/layout/hierarchy4"/>
    <dgm:cxn modelId="{71A7451B-861B-4EF5-8B75-E8D54D2CBA9A}" type="presOf" srcId="{EAC54BAD-8A5D-4A0C-A95E-00C7D558F2A7}" destId="{3F0EB162-4480-43D2-B25F-60A03BC7DF94}" srcOrd="0" destOrd="0" presId="urn:microsoft.com/office/officeart/2005/8/layout/hierarchy4"/>
    <dgm:cxn modelId="{E8A7A478-C08B-4CBE-BEC6-514075F626CA}" srcId="{8A0867E1-6996-41BC-9CED-A51E11E71054}" destId="{EAC54BAD-8A5D-4A0C-A95E-00C7D558F2A7}" srcOrd="0" destOrd="0" parTransId="{FA84ECC7-AF17-4199-ACB0-A5791DF04312}" sibTransId="{51D3A583-3212-4099-9FF2-F59DB93BD692}"/>
    <dgm:cxn modelId="{71A6FE70-25C9-46F4-BB50-04CFDD369791}" type="presOf" srcId="{4CE11CCA-8D5C-4E0A-9B96-17147B9BA893}" destId="{12907023-C316-4375-BA6E-B0840781D840}" srcOrd="0" destOrd="0" presId="urn:microsoft.com/office/officeart/2005/8/layout/hierarchy4"/>
    <dgm:cxn modelId="{3066FC71-D37C-4649-AFC8-D357DB9202DC}" type="presOf" srcId="{8A0867E1-6996-41BC-9CED-A51E11E71054}" destId="{D34E9C87-4FB6-47BD-9263-7BEB7FCC4763}" srcOrd="0" destOrd="0" presId="urn:microsoft.com/office/officeart/2005/8/layout/hierarchy4"/>
    <dgm:cxn modelId="{4D4EB350-17EF-4CF9-9B6C-1534A7E6FF7E}" srcId="{DB2364E1-4242-4120-A263-B12EB39FD41C}" destId="{F86FCF23-FF3B-4E43-9A54-156BF61A613A}" srcOrd="0" destOrd="0" parTransId="{06FEBC0E-EFD6-40A0-8515-714B4F667186}" sibTransId="{F89FD7A4-917C-4E44-BDFD-B41C402423FC}"/>
    <dgm:cxn modelId="{63038BFF-BABE-49E8-9264-0FE0DCB256BE}" srcId="{F86FCF23-FF3B-4E43-9A54-156BF61A613A}" destId="{56F6D3BD-F1EA-44D4-98A5-3F2A4ADA55B6}" srcOrd="2" destOrd="0" parTransId="{3A0873FC-53E4-41EB-9D51-7A88A7DBF338}" sibTransId="{FFA02202-2280-4C4D-A91C-BBD28DD91978}"/>
    <dgm:cxn modelId="{DBB29E2F-39CA-4BB6-9E13-97AD28B2E308}" type="presOf" srcId="{56F6D3BD-F1EA-44D4-98A5-3F2A4ADA55B6}" destId="{9CEF25DC-6891-48E7-A744-54C4C8D49466}" srcOrd="0" destOrd="0" presId="urn:microsoft.com/office/officeart/2005/8/layout/hierarchy4"/>
    <dgm:cxn modelId="{A335E8CC-7859-4E17-B23C-1944A81264F7}" srcId="{F86FCF23-FF3B-4E43-9A54-156BF61A613A}" destId="{D7D36078-1A25-45DB-A167-3D9A1B7F49BA}" srcOrd="3" destOrd="0" parTransId="{F4CFC68D-B076-4B20-A386-4D88CF4F88BD}" sibTransId="{A65970B0-902B-4A42-A4C8-E33FF5FF3404}"/>
    <dgm:cxn modelId="{7D20973E-808E-4AC7-999F-DDEEC531B211}" srcId="{DB2364E1-4242-4120-A263-B12EB39FD41C}" destId="{8A0867E1-6996-41BC-9CED-A51E11E71054}" srcOrd="1" destOrd="0" parTransId="{DE3D20C5-29C1-4EBB-950F-571069F1DB55}" sibTransId="{9BDBCC14-4326-45D8-BC49-2634497A40AE}"/>
    <dgm:cxn modelId="{8CD58CBC-9339-4775-98A5-40492F6094BB}" srcId="{F86FCF23-FF3B-4E43-9A54-156BF61A613A}" destId="{28073F03-553B-4AA2-8A20-4E0838138C1A}" srcOrd="0" destOrd="0" parTransId="{962FBCA3-5FB9-4467-A9B4-2545783CFDEE}" sibTransId="{F1CDE9DE-57B3-4333-8C29-18D1FF752F61}"/>
    <dgm:cxn modelId="{7FFD126A-B0DF-4E29-B483-A84A1EE0DE1D}" srcId="{8A0867E1-6996-41BC-9CED-A51E11E71054}" destId="{23D69F26-D41A-449F-BEE7-B8419E7C70A2}" srcOrd="2" destOrd="0" parTransId="{8326A301-A0D5-45FC-8433-0C6561DBF1FA}" sibTransId="{C2080770-5525-4E6A-8A22-5A161A34D2F6}"/>
    <dgm:cxn modelId="{1B99744B-0D5D-4264-9569-B0AE62BF7DCB}" type="presOf" srcId="{D7D36078-1A25-45DB-A167-3D9A1B7F49BA}" destId="{95F18A82-9F52-45AD-89B5-664737E06BD7}" srcOrd="0" destOrd="0" presId="urn:microsoft.com/office/officeart/2005/8/layout/hierarchy4"/>
    <dgm:cxn modelId="{6C6813C1-AF89-4C09-8160-A442251F345C}" srcId="{8A0867E1-6996-41BC-9CED-A51E11E71054}" destId="{4CE11CCA-8D5C-4E0A-9B96-17147B9BA893}" srcOrd="1" destOrd="0" parTransId="{B79EBDAF-ABAE-4C94-B11E-964FF66CF031}" sibTransId="{E1A9DB4C-3F58-4C54-B65D-E1787A28239C}"/>
    <dgm:cxn modelId="{94A3705C-0D3F-4158-883D-5E1DB6B32C7D}" type="presOf" srcId="{F22B258A-51FA-471B-9609-AC6F855E2FB0}" destId="{66A54644-91AE-4E35-9BC7-987617EF9950}" srcOrd="0" destOrd="0" presId="urn:microsoft.com/office/officeart/2005/8/layout/hierarchy4"/>
    <dgm:cxn modelId="{9E3BD409-EEC7-4329-A86E-AF3A21729894}" type="presParOf" srcId="{C67A3777-F156-4EAE-B8BA-A357ACBF0ED5}" destId="{928CE07F-B919-42E2-BF1B-068785B847A3}" srcOrd="0" destOrd="0" presId="urn:microsoft.com/office/officeart/2005/8/layout/hierarchy4"/>
    <dgm:cxn modelId="{8F8FCA76-1071-4784-A0F2-02F7BCF98F53}" type="presParOf" srcId="{928CE07F-B919-42E2-BF1B-068785B847A3}" destId="{AFFDF0B9-4C9A-46BD-AC85-11099A162ECF}" srcOrd="0" destOrd="0" presId="urn:microsoft.com/office/officeart/2005/8/layout/hierarchy4"/>
    <dgm:cxn modelId="{45ACF7FE-1C0E-4944-B7B9-ECBCECE1AB1F}" type="presParOf" srcId="{928CE07F-B919-42E2-BF1B-068785B847A3}" destId="{32FD870C-6D72-4A62-A8EB-CD83CA9C4D9E}" srcOrd="1" destOrd="0" presId="urn:microsoft.com/office/officeart/2005/8/layout/hierarchy4"/>
    <dgm:cxn modelId="{A3F2C421-D16C-4F3B-89DA-D28367B25791}" type="presParOf" srcId="{928CE07F-B919-42E2-BF1B-068785B847A3}" destId="{2A9CA228-E5C9-462A-851D-85EB6F7B6585}" srcOrd="2" destOrd="0" presId="urn:microsoft.com/office/officeart/2005/8/layout/hierarchy4"/>
    <dgm:cxn modelId="{2E26198C-A0D9-4123-881D-0F1F957E5962}" type="presParOf" srcId="{2A9CA228-E5C9-462A-851D-85EB6F7B6585}" destId="{B829D5FA-CCD2-45BE-9674-3DFFBA296ADD}" srcOrd="0" destOrd="0" presId="urn:microsoft.com/office/officeart/2005/8/layout/hierarchy4"/>
    <dgm:cxn modelId="{C2179AA4-BEAD-4719-A450-6E6CB203BA56}" type="presParOf" srcId="{B829D5FA-CCD2-45BE-9674-3DFFBA296ADD}" destId="{7C39549F-3F57-435B-914C-BD3A6887D8F9}" srcOrd="0" destOrd="0" presId="urn:microsoft.com/office/officeart/2005/8/layout/hierarchy4"/>
    <dgm:cxn modelId="{4DA7F265-57C0-42D3-ACF0-AD41998E618D}" type="presParOf" srcId="{B829D5FA-CCD2-45BE-9674-3DFFBA296ADD}" destId="{8CEB3C0E-C938-463A-9CBA-CF62968E035C}" srcOrd="1" destOrd="0" presId="urn:microsoft.com/office/officeart/2005/8/layout/hierarchy4"/>
    <dgm:cxn modelId="{79FAC75E-D615-4A30-9037-9D5EADA5B6DC}" type="presParOf" srcId="{2A9CA228-E5C9-462A-851D-85EB6F7B6585}" destId="{CB090390-648D-460D-AADF-8800A8D984AA}" srcOrd="1" destOrd="0" presId="urn:microsoft.com/office/officeart/2005/8/layout/hierarchy4"/>
    <dgm:cxn modelId="{46BC3EC9-7149-4C20-B1E0-E55AAD96AF84}" type="presParOf" srcId="{2A9CA228-E5C9-462A-851D-85EB6F7B6585}" destId="{ADC53FBF-A841-43AB-8E4C-FA2F47E9E448}" srcOrd="2" destOrd="0" presId="urn:microsoft.com/office/officeart/2005/8/layout/hierarchy4"/>
    <dgm:cxn modelId="{C81A3600-7D45-42EF-83A7-0446B743A57A}" type="presParOf" srcId="{ADC53FBF-A841-43AB-8E4C-FA2F47E9E448}" destId="{8F2EE966-E271-4CFD-AE20-34E49ECDE388}" srcOrd="0" destOrd="0" presId="urn:microsoft.com/office/officeart/2005/8/layout/hierarchy4"/>
    <dgm:cxn modelId="{05A4608A-8A73-409D-B128-2D70DCE731B7}" type="presParOf" srcId="{ADC53FBF-A841-43AB-8E4C-FA2F47E9E448}" destId="{1BD45CBB-C007-484B-AD3D-00745378F50C}" srcOrd="1" destOrd="0" presId="urn:microsoft.com/office/officeart/2005/8/layout/hierarchy4"/>
    <dgm:cxn modelId="{3C840A6C-38CE-4748-913C-AB22302E7D98}" type="presParOf" srcId="{2A9CA228-E5C9-462A-851D-85EB6F7B6585}" destId="{24F384B5-F2C4-4E21-A4F6-C670ADAAF4B8}" srcOrd="3" destOrd="0" presId="urn:microsoft.com/office/officeart/2005/8/layout/hierarchy4"/>
    <dgm:cxn modelId="{1B9AE355-22B3-4279-95B4-C69D7389DFEE}" type="presParOf" srcId="{2A9CA228-E5C9-462A-851D-85EB6F7B6585}" destId="{3132E829-3D88-4B28-B206-9667C66BC50B}" srcOrd="4" destOrd="0" presId="urn:microsoft.com/office/officeart/2005/8/layout/hierarchy4"/>
    <dgm:cxn modelId="{FBDE00A7-DD25-496B-AB5B-7F9E3748F079}" type="presParOf" srcId="{3132E829-3D88-4B28-B206-9667C66BC50B}" destId="{9CEF25DC-6891-48E7-A744-54C4C8D49466}" srcOrd="0" destOrd="0" presId="urn:microsoft.com/office/officeart/2005/8/layout/hierarchy4"/>
    <dgm:cxn modelId="{46BB56BD-77D0-439E-8100-6B2E795FD004}" type="presParOf" srcId="{3132E829-3D88-4B28-B206-9667C66BC50B}" destId="{6374DB0E-9A8A-4379-930B-F29D557BCE2C}" srcOrd="1" destOrd="0" presId="urn:microsoft.com/office/officeart/2005/8/layout/hierarchy4"/>
    <dgm:cxn modelId="{0A0E93D5-344B-413B-8A44-8E805D2D3815}" type="presParOf" srcId="{2A9CA228-E5C9-462A-851D-85EB6F7B6585}" destId="{15F5DEF0-78AE-48F2-8ED6-70CAFF49BF70}" srcOrd="5" destOrd="0" presId="urn:microsoft.com/office/officeart/2005/8/layout/hierarchy4"/>
    <dgm:cxn modelId="{7B2C57ED-C5D1-442C-9592-BE134222F855}" type="presParOf" srcId="{2A9CA228-E5C9-462A-851D-85EB6F7B6585}" destId="{6D180BD0-9D19-44FC-95A5-F26611257F9F}" srcOrd="6" destOrd="0" presId="urn:microsoft.com/office/officeart/2005/8/layout/hierarchy4"/>
    <dgm:cxn modelId="{B63DD8A9-AFF5-49B1-92AE-01A7A0C8AAC7}" type="presParOf" srcId="{6D180BD0-9D19-44FC-95A5-F26611257F9F}" destId="{95F18A82-9F52-45AD-89B5-664737E06BD7}" srcOrd="0" destOrd="0" presId="urn:microsoft.com/office/officeart/2005/8/layout/hierarchy4"/>
    <dgm:cxn modelId="{25570FD4-F966-4BC9-9812-BF671C566420}" type="presParOf" srcId="{6D180BD0-9D19-44FC-95A5-F26611257F9F}" destId="{9F8C0263-7073-42D9-8C39-DA03E7BA617D}" srcOrd="1" destOrd="0" presId="urn:microsoft.com/office/officeart/2005/8/layout/hierarchy4"/>
    <dgm:cxn modelId="{5DC12FF0-6142-4148-B31E-28D30B6BD3AE}" type="presParOf" srcId="{2A9CA228-E5C9-462A-851D-85EB6F7B6585}" destId="{86EBD13C-BB42-4A9F-ADBD-AC064F2E3BBF}" srcOrd="7" destOrd="0" presId="urn:microsoft.com/office/officeart/2005/8/layout/hierarchy4"/>
    <dgm:cxn modelId="{A7087B63-83C9-49E8-A594-041F031E1AD3}" type="presParOf" srcId="{2A9CA228-E5C9-462A-851D-85EB6F7B6585}" destId="{5BA1FB31-B615-4AE7-A895-73D3CB825745}" srcOrd="8" destOrd="0" presId="urn:microsoft.com/office/officeart/2005/8/layout/hierarchy4"/>
    <dgm:cxn modelId="{1B4E6463-EBB8-40C3-8AD5-7CA09D6D2E06}" type="presParOf" srcId="{5BA1FB31-B615-4AE7-A895-73D3CB825745}" destId="{66A54644-91AE-4E35-9BC7-987617EF9950}" srcOrd="0" destOrd="0" presId="urn:microsoft.com/office/officeart/2005/8/layout/hierarchy4"/>
    <dgm:cxn modelId="{FB8FA2F7-09DA-4AC5-9F11-67963DB5D06B}" type="presParOf" srcId="{5BA1FB31-B615-4AE7-A895-73D3CB825745}" destId="{7F6A2F7A-495E-445C-8BF5-13DB32F3E596}" srcOrd="1" destOrd="0" presId="urn:microsoft.com/office/officeart/2005/8/layout/hierarchy4"/>
    <dgm:cxn modelId="{7748CD38-5688-4DF0-962A-920DAD9A9019}" type="presParOf" srcId="{C67A3777-F156-4EAE-B8BA-A357ACBF0ED5}" destId="{E8CD2872-59D2-4300-AFF5-EA62EE49AF3E}" srcOrd="1" destOrd="0" presId="urn:microsoft.com/office/officeart/2005/8/layout/hierarchy4"/>
    <dgm:cxn modelId="{6CF3DA3C-D79B-4401-B3EF-D79E4E9DA100}" type="presParOf" srcId="{C67A3777-F156-4EAE-B8BA-A357ACBF0ED5}" destId="{3363DD07-882B-469A-8B16-28A8BF40C7AD}" srcOrd="2" destOrd="0" presId="urn:microsoft.com/office/officeart/2005/8/layout/hierarchy4"/>
    <dgm:cxn modelId="{50447B4C-1CF0-4EDE-8681-60A6BE668924}" type="presParOf" srcId="{3363DD07-882B-469A-8B16-28A8BF40C7AD}" destId="{D34E9C87-4FB6-47BD-9263-7BEB7FCC4763}" srcOrd="0" destOrd="0" presId="urn:microsoft.com/office/officeart/2005/8/layout/hierarchy4"/>
    <dgm:cxn modelId="{73BD48DB-1930-4DD7-8986-2CFD5255EE5C}" type="presParOf" srcId="{3363DD07-882B-469A-8B16-28A8BF40C7AD}" destId="{1D4428A0-527C-4A43-BCA0-A548CA03B32C}" srcOrd="1" destOrd="0" presId="urn:microsoft.com/office/officeart/2005/8/layout/hierarchy4"/>
    <dgm:cxn modelId="{4E8E9A52-6025-44E1-AB3C-D7320E54BABD}" type="presParOf" srcId="{3363DD07-882B-469A-8B16-28A8BF40C7AD}" destId="{93B93385-A930-462A-AF74-DF57EE85F790}" srcOrd="2" destOrd="0" presId="urn:microsoft.com/office/officeart/2005/8/layout/hierarchy4"/>
    <dgm:cxn modelId="{D602CF6A-BD5D-4229-99EC-BE54534F83E0}" type="presParOf" srcId="{93B93385-A930-462A-AF74-DF57EE85F790}" destId="{4C353745-66F3-4835-8BBC-011B60D1BDAF}" srcOrd="0" destOrd="0" presId="urn:microsoft.com/office/officeart/2005/8/layout/hierarchy4"/>
    <dgm:cxn modelId="{CE577845-D630-47F4-A7DE-E6C12355664E}" type="presParOf" srcId="{4C353745-66F3-4835-8BBC-011B60D1BDAF}" destId="{3F0EB162-4480-43D2-B25F-60A03BC7DF94}" srcOrd="0" destOrd="0" presId="urn:microsoft.com/office/officeart/2005/8/layout/hierarchy4"/>
    <dgm:cxn modelId="{893E32E2-96A1-4789-A9BD-87DAD3FF565B}" type="presParOf" srcId="{4C353745-66F3-4835-8BBC-011B60D1BDAF}" destId="{8EE20E7F-CEDD-406B-85D9-6067D1D9C707}" srcOrd="1" destOrd="0" presId="urn:microsoft.com/office/officeart/2005/8/layout/hierarchy4"/>
    <dgm:cxn modelId="{4C431707-5936-481C-9683-594BA380DB92}" type="presParOf" srcId="{93B93385-A930-462A-AF74-DF57EE85F790}" destId="{AEF99269-EB40-462A-B573-2527487E0010}" srcOrd="1" destOrd="0" presId="urn:microsoft.com/office/officeart/2005/8/layout/hierarchy4"/>
    <dgm:cxn modelId="{F4496CA6-88C7-4DC6-BFF8-5CE2FB4DDCE8}" type="presParOf" srcId="{93B93385-A930-462A-AF74-DF57EE85F790}" destId="{2C63631A-0344-4831-882F-9013E7E7062D}" srcOrd="2" destOrd="0" presId="urn:microsoft.com/office/officeart/2005/8/layout/hierarchy4"/>
    <dgm:cxn modelId="{A174FA05-006B-430D-BF76-DA90A01AFD83}" type="presParOf" srcId="{2C63631A-0344-4831-882F-9013E7E7062D}" destId="{12907023-C316-4375-BA6E-B0840781D840}" srcOrd="0" destOrd="0" presId="urn:microsoft.com/office/officeart/2005/8/layout/hierarchy4"/>
    <dgm:cxn modelId="{6340A005-2A2A-4B59-9BBE-0C0CD53D440C}" type="presParOf" srcId="{2C63631A-0344-4831-882F-9013E7E7062D}" destId="{83DE97ED-6251-4612-974A-2F651662A4C1}" srcOrd="1" destOrd="0" presId="urn:microsoft.com/office/officeart/2005/8/layout/hierarchy4"/>
    <dgm:cxn modelId="{3CD608EC-AB01-4CFC-886B-53A69D766141}" type="presParOf" srcId="{93B93385-A930-462A-AF74-DF57EE85F790}" destId="{074BC179-E83B-471B-BB79-7F37B0F5AA91}" srcOrd="3" destOrd="0" presId="urn:microsoft.com/office/officeart/2005/8/layout/hierarchy4"/>
    <dgm:cxn modelId="{C4F59605-1C78-4D14-A0DD-A6F4089CC2F1}" type="presParOf" srcId="{93B93385-A930-462A-AF74-DF57EE85F790}" destId="{992B72AA-21A1-4A90-B9A8-EE407DEB8F97}" srcOrd="4" destOrd="0" presId="urn:microsoft.com/office/officeart/2005/8/layout/hierarchy4"/>
    <dgm:cxn modelId="{3C37D1FD-E435-4FE8-86A0-17AE25442753}" type="presParOf" srcId="{992B72AA-21A1-4A90-B9A8-EE407DEB8F97}" destId="{D9F6B79D-5834-4E02-A2FA-D4CE732E694E}" srcOrd="0" destOrd="0" presId="urn:microsoft.com/office/officeart/2005/8/layout/hierarchy4"/>
    <dgm:cxn modelId="{235B4CCC-FFA8-4EE4-8AF6-15C59B466802}" type="presParOf" srcId="{992B72AA-21A1-4A90-B9A8-EE407DEB8F97}" destId="{A9C12E41-6CE9-47A0-A176-F2D6BF1E824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74F87-7883-4536-82F7-537EDF49F529}">
      <dsp:nvSpPr>
        <dsp:cNvPr id="0" name=""/>
        <dsp:cNvSpPr/>
      </dsp:nvSpPr>
      <dsp:spPr>
        <a:xfrm>
          <a:off x="2069" y="30295"/>
          <a:ext cx="3628317" cy="4115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Концепция развития аудиторской деятельности в Российской Федерации до 2024 года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2021-2024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dirty="0" smtClean="0"/>
            <a:t>Развитие рынка аудиторских услуг</a:t>
          </a:r>
          <a:endParaRPr lang="ru-RU" sz="1300" kern="1200" dirty="0" smtClean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smtClean="0"/>
            <a:t>Совершенствование системы регулирования аудиторской деятельности</a:t>
          </a:r>
          <a:endParaRPr lang="ru-RU" sz="1300" b="1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dirty="0" smtClean="0"/>
            <a:t>Консолидация аудиторской профессии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smtClean="0"/>
            <a:t>Повышение квалификации аудиторов</a:t>
          </a:r>
          <a:endParaRPr lang="ru-RU" sz="1300" b="1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smtClean="0"/>
            <a:t>Совершенствование системы мониторинга аудиторской деятельности и контроля (надзора) за ней, а также практики применения мер ответственности за несоблюдение правил аудиторской деятельности</a:t>
          </a:r>
          <a:endParaRPr lang="ru-RU" sz="1300" b="1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dirty="0" smtClean="0"/>
            <a:t>Повышение вовлеченности отечественного аудиторского сообщества в международное сотрудничество</a:t>
          </a:r>
          <a:endParaRPr lang="ru-RU" sz="1300" b="1" kern="1200" dirty="0"/>
        </a:p>
      </dsp:txBody>
      <dsp:txXfrm>
        <a:off x="108339" y="136565"/>
        <a:ext cx="3415777" cy="3903332"/>
      </dsp:txXfrm>
    </dsp:sp>
    <dsp:sp modelId="{53F5AE4F-0659-4C5C-8A6A-56BD90C7D877}">
      <dsp:nvSpPr>
        <dsp:cNvPr id="0" name=""/>
        <dsp:cNvSpPr/>
      </dsp:nvSpPr>
      <dsp:spPr>
        <a:xfrm>
          <a:off x="3993217" y="1638320"/>
          <a:ext cx="769203" cy="8998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993217" y="1818284"/>
        <a:ext cx="538442" cy="539894"/>
      </dsp:txXfrm>
    </dsp:sp>
    <dsp:sp modelId="{5D14313E-77F2-4580-9242-4C5F4110A74F}">
      <dsp:nvSpPr>
        <dsp:cNvPr id="0" name=""/>
        <dsp:cNvSpPr/>
      </dsp:nvSpPr>
      <dsp:spPr>
        <a:xfrm>
          <a:off x="5081713" y="30295"/>
          <a:ext cx="3989225" cy="4115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Новый Документ (стратегия развития, концепция и т.п.)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Проект Документа – летом; Документ, принятый Правительством – дек. 2024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Сфера охвата – комплексный документ по аудиту, БУ и БФО</a:t>
          </a:r>
          <a:endParaRPr lang="ru-RU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обеспечение преемственности и непрерывность развития АД и системы БУ</a:t>
          </a:r>
          <a:endParaRPr lang="ru-RU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Временной горизонт – 3-6 лет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Целевая модель аудиторской деятельности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системы стандартов БУ</a:t>
          </a:r>
          <a:endParaRPr lang="ru-RU" sz="1600" kern="1200" dirty="0"/>
        </a:p>
      </dsp:txBody>
      <dsp:txXfrm>
        <a:off x="5198553" y="147135"/>
        <a:ext cx="3755545" cy="3882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98A89-93A7-4148-8F47-8FD2DE5CF104}">
      <dsp:nvSpPr>
        <dsp:cNvPr id="0" name=""/>
        <dsp:cNvSpPr/>
      </dsp:nvSpPr>
      <dsp:spPr>
        <a:xfrm>
          <a:off x="0" y="44831"/>
          <a:ext cx="8496944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1) федеральные стандарты бухгалтерского учета, федеральные стандарты бухгалтерского учета государственных финансов;</a:t>
          </a:r>
          <a:endParaRPr lang="ru-RU" sz="1600" kern="1200" dirty="0"/>
        </a:p>
      </dsp:txBody>
      <dsp:txXfrm>
        <a:off x="31070" y="75901"/>
        <a:ext cx="8434804" cy="574340"/>
      </dsp:txXfrm>
    </dsp:sp>
    <dsp:sp modelId="{F750A518-6017-4188-B651-4A4BBFBF58CB}">
      <dsp:nvSpPr>
        <dsp:cNvPr id="0" name=""/>
        <dsp:cNvSpPr/>
      </dsp:nvSpPr>
      <dsp:spPr>
        <a:xfrm>
          <a:off x="0" y="727391"/>
          <a:ext cx="8496944" cy="636480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2) отраслевые стандарты бухгалтерского учета, отраслевые стандарты бухгалтерского учета государственных финансов;</a:t>
          </a:r>
          <a:endParaRPr lang="ru-RU" sz="1600" kern="1200" dirty="0"/>
        </a:p>
      </dsp:txBody>
      <dsp:txXfrm>
        <a:off x="31070" y="758461"/>
        <a:ext cx="8434804" cy="574340"/>
      </dsp:txXfrm>
    </dsp:sp>
    <dsp:sp modelId="{08ABE8A5-6DD3-4654-A7D7-4173DCA92F83}">
      <dsp:nvSpPr>
        <dsp:cNvPr id="0" name=""/>
        <dsp:cNvSpPr/>
      </dsp:nvSpPr>
      <dsp:spPr>
        <a:xfrm>
          <a:off x="0" y="1409951"/>
          <a:ext cx="8496944" cy="63648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3) нормативные акты Центрального банка Российской Федерации, (планы счетов, порядок их применения, формы раскрытия информации в БФО, и др.);</a:t>
          </a:r>
          <a:endParaRPr lang="ru-RU" sz="1600" kern="1200"/>
        </a:p>
      </dsp:txBody>
      <dsp:txXfrm>
        <a:off x="31070" y="1441021"/>
        <a:ext cx="8434804" cy="574340"/>
      </dsp:txXfrm>
    </dsp:sp>
    <dsp:sp modelId="{85E63077-6DDA-4F11-8912-7C44882A4BAE}">
      <dsp:nvSpPr>
        <dsp:cNvPr id="0" name=""/>
        <dsp:cNvSpPr/>
      </dsp:nvSpPr>
      <dsp:spPr>
        <a:xfrm>
          <a:off x="0" y="2092512"/>
          <a:ext cx="8496944" cy="636480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4) рекомендации в области бухгалтерского учета;</a:t>
          </a:r>
          <a:endParaRPr lang="ru-RU" sz="1600" kern="1200"/>
        </a:p>
      </dsp:txBody>
      <dsp:txXfrm>
        <a:off x="31070" y="2123582"/>
        <a:ext cx="8434804" cy="574340"/>
      </dsp:txXfrm>
    </dsp:sp>
    <dsp:sp modelId="{D49EEC50-F2C3-44E7-9FA1-5C9391B2140C}">
      <dsp:nvSpPr>
        <dsp:cNvPr id="0" name=""/>
        <dsp:cNvSpPr/>
      </dsp:nvSpPr>
      <dsp:spPr>
        <a:xfrm>
          <a:off x="0" y="2775071"/>
          <a:ext cx="8496944" cy="63648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5) стандарты экономического субъекта.</a:t>
          </a:r>
          <a:endParaRPr lang="ru-RU" sz="1600" kern="1200"/>
        </a:p>
      </dsp:txBody>
      <dsp:txXfrm>
        <a:off x="31070" y="2806141"/>
        <a:ext cx="8434804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0A71D-9FCF-4C82-A105-CA7ECC41450B}">
      <dsp:nvSpPr>
        <dsp:cNvPr id="0" name=""/>
        <dsp:cNvSpPr/>
      </dsp:nvSpPr>
      <dsp:spPr>
        <a:xfrm>
          <a:off x="7" y="21255"/>
          <a:ext cx="1712932" cy="9559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IFRS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477979" y="21255"/>
        <a:ext cx="756988" cy="955944"/>
      </dsp:txXfrm>
    </dsp:sp>
    <dsp:sp modelId="{739C1385-F2C1-4EE7-AF0B-39F312D2A6C1}">
      <dsp:nvSpPr>
        <dsp:cNvPr id="0" name=""/>
        <dsp:cNvSpPr/>
      </dsp:nvSpPr>
      <dsp:spPr>
        <a:xfrm>
          <a:off x="1402257" y="102511"/>
          <a:ext cx="2305638" cy="7934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IFRS</a:t>
          </a:r>
          <a:r>
            <a:rPr lang="ru-RU" sz="1600" kern="1200" dirty="0" smtClean="0"/>
            <a:t>®</a:t>
          </a:r>
          <a:r>
            <a:rPr lang="en-US" sz="1600" kern="1200" dirty="0" smtClean="0"/>
            <a:t> Accounting Standards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1798974" y="102511"/>
        <a:ext cx="1512205" cy="793433"/>
      </dsp:txXfrm>
    </dsp:sp>
    <dsp:sp modelId="{AC7D8010-BB83-482B-B7BA-862BF4BE8640}">
      <dsp:nvSpPr>
        <dsp:cNvPr id="0" name=""/>
        <dsp:cNvSpPr/>
      </dsp:nvSpPr>
      <dsp:spPr>
        <a:xfrm>
          <a:off x="7" y="1111032"/>
          <a:ext cx="1712932" cy="9559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39370" rIns="0" bIns="39370" numCol="1" spcCol="1270" anchor="ctr" anchorCtr="0">
          <a:noAutofit/>
        </a:bodyPr>
        <a:lstStyle/>
        <a:p>
          <a:pPr lvl="0" algn="ctr" defTabSz="2755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 dirty="0"/>
        </a:p>
      </dsp:txBody>
      <dsp:txXfrm>
        <a:off x="477979" y="1111032"/>
        <a:ext cx="756988" cy="955944"/>
      </dsp:txXfrm>
    </dsp:sp>
    <dsp:sp modelId="{6B4FF882-60E2-44C6-BF15-810482B23158}">
      <dsp:nvSpPr>
        <dsp:cNvPr id="0" name=""/>
        <dsp:cNvSpPr/>
      </dsp:nvSpPr>
      <dsp:spPr>
        <a:xfrm>
          <a:off x="1402257" y="1192287"/>
          <a:ext cx="2305638" cy="7934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IFRS</a:t>
          </a:r>
          <a:r>
            <a:rPr lang="ru-RU" sz="1500" kern="1200" dirty="0" smtClean="0"/>
            <a:t>®</a:t>
          </a:r>
          <a:r>
            <a:rPr lang="en-US" sz="1500" kern="1200" dirty="0" smtClean="0"/>
            <a:t> Sustainability Disclosure Standards</a:t>
          </a:r>
          <a:r>
            <a:rPr lang="ru-RU" sz="1500" kern="1200" dirty="0" smtClean="0"/>
            <a:t> </a:t>
          </a:r>
          <a:endParaRPr lang="ru-RU" sz="1500" kern="1200" dirty="0"/>
        </a:p>
      </dsp:txBody>
      <dsp:txXfrm>
        <a:off x="1798974" y="1192287"/>
        <a:ext cx="1512205" cy="7934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DF0B9-4C9A-46BD-AC85-11099A162ECF}">
      <dsp:nvSpPr>
        <dsp:cNvPr id="0" name=""/>
        <dsp:cNvSpPr/>
      </dsp:nvSpPr>
      <dsp:spPr>
        <a:xfrm>
          <a:off x="2828" y="518"/>
          <a:ext cx="5060303" cy="12971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Бухгалтерский учет</a:t>
          </a:r>
          <a:endParaRPr lang="ru-RU" sz="2700" kern="1200" dirty="0"/>
        </a:p>
      </dsp:txBody>
      <dsp:txXfrm>
        <a:off x="40822" y="38512"/>
        <a:ext cx="4984315" cy="1221210"/>
      </dsp:txXfrm>
    </dsp:sp>
    <dsp:sp modelId="{7C39549F-3F57-435B-914C-BD3A6887D8F9}">
      <dsp:nvSpPr>
        <dsp:cNvPr id="0" name=""/>
        <dsp:cNvSpPr/>
      </dsp:nvSpPr>
      <dsp:spPr>
        <a:xfrm>
          <a:off x="2828" y="1510594"/>
          <a:ext cx="948332" cy="12971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ФСБУ 5/2019 </a:t>
          </a:r>
          <a:endParaRPr lang="ru-RU" sz="1700" kern="1200"/>
        </a:p>
      </dsp:txBody>
      <dsp:txXfrm>
        <a:off x="30604" y="1538370"/>
        <a:ext cx="892780" cy="1241646"/>
      </dsp:txXfrm>
    </dsp:sp>
    <dsp:sp modelId="{8F2EE966-E271-4CFD-AE20-34E49ECDE388}">
      <dsp:nvSpPr>
        <dsp:cNvPr id="0" name=""/>
        <dsp:cNvSpPr/>
      </dsp:nvSpPr>
      <dsp:spPr>
        <a:xfrm>
          <a:off x="1030821" y="1510594"/>
          <a:ext cx="948332" cy="12971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ФСБУ 6/2020 </a:t>
          </a:r>
          <a:endParaRPr lang="ru-RU" sz="1700" kern="1200"/>
        </a:p>
      </dsp:txBody>
      <dsp:txXfrm>
        <a:off x="1058597" y="1538370"/>
        <a:ext cx="892780" cy="1241646"/>
      </dsp:txXfrm>
    </dsp:sp>
    <dsp:sp modelId="{9CEF25DC-6891-48E7-A744-54C4C8D49466}">
      <dsp:nvSpPr>
        <dsp:cNvPr id="0" name=""/>
        <dsp:cNvSpPr/>
      </dsp:nvSpPr>
      <dsp:spPr>
        <a:xfrm>
          <a:off x="2058814" y="1510594"/>
          <a:ext cx="948332" cy="12971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ФСБУ 26/2020</a:t>
          </a:r>
          <a:endParaRPr lang="ru-RU" sz="1700" kern="1200"/>
        </a:p>
      </dsp:txBody>
      <dsp:txXfrm>
        <a:off x="2086590" y="1538370"/>
        <a:ext cx="892780" cy="1241646"/>
      </dsp:txXfrm>
    </dsp:sp>
    <dsp:sp modelId="{95F18A82-9F52-45AD-89B5-664737E06BD7}">
      <dsp:nvSpPr>
        <dsp:cNvPr id="0" name=""/>
        <dsp:cNvSpPr/>
      </dsp:nvSpPr>
      <dsp:spPr>
        <a:xfrm>
          <a:off x="3086807" y="1510594"/>
          <a:ext cx="948332" cy="12971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ФСБУ 25/2018 </a:t>
          </a:r>
          <a:endParaRPr lang="ru-RU" sz="1700" kern="1200"/>
        </a:p>
      </dsp:txBody>
      <dsp:txXfrm>
        <a:off x="3114583" y="1538370"/>
        <a:ext cx="892780" cy="1241646"/>
      </dsp:txXfrm>
    </dsp:sp>
    <dsp:sp modelId="{66A54644-91AE-4E35-9BC7-987617EF9950}">
      <dsp:nvSpPr>
        <dsp:cNvPr id="0" name=""/>
        <dsp:cNvSpPr/>
      </dsp:nvSpPr>
      <dsp:spPr>
        <a:xfrm>
          <a:off x="4114799" y="1510594"/>
          <a:ext cx="948332" cy="12971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ФСБУ 14/2022</a:t>
          </a:r>
          <a:endParaRPr lang="ru-RU" sz="1700" kern="1200"/>
        </a:p>
      </dsp:txBody>
      <dsp:txXfrm>
        <a:off x="4142575" y="1538370"/>
        <a:ext cx="892780" cy="1241646"/>
      </dsp:txXfrm>
    </dsp:sp>
    <dsp:sp modelId="{D34E9C87-4FB6-47BD-9263-7BEB7FCC4763}">
      <dsp:nvSpPr>
        <dsp:cNvPr id="0" name=""/>
        <dsp:cNvSpPr/>
      </dsp:nvSpPr>
      <dsp:spPr>
        <a:xfrm>
          <a:off x="5222452" y="518"/>
          <a:ext cx="3004318" cy="12971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Организация учетного процесса</a:t>
          </a:r>
          <a:endParaRPr lang="ru-RU" sz="2700" kern="1200"/>
        </a:p>
      </dsp:txBody>
      <dsp:txXfrm>
        <a:off x="5260446" y="38512"/>
        <a:ext cx="2928330" cy="1221210"/>
      </dsp:txXfrm>
    </dsp:sp>
    <dsp:sp modelId="{3F0EB162-4480-43D2-B25F-60A03BC7DF94}">
      <dsp:nvSpPr>
        <dsp:cNvPr id="0" name=""/>
        <dsp:cNvSpPr/>
      </dsp:nvSpPr>
      <dsp:spPr>
        <a:xfrm>
          <a:off x="5222452" y="1510594"/>
          <a:ext cx="948332" cy="12971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ФСБУ 27</a:t>
          </a:r>
          <a:endParaRPr lang="ru-RU" sz="1700" kern="1200"/>
        </a:p>
      </dsp:txBody>
      <dsp:txXfrm>
        <a:off x="5250228" y="1538370"/>
        <a:ext cx="892780" cy="1241646"/>
      </dsp:txXfrm>
    </dsp:sp>
    <dsp:sp modelId="{12907023-C316-4375-BA6E-B0840781D840}">
      <dsp:nvSpPr>
        <dsp:cNvPr id="0" name=""/>
        <dsp:cNvSpPr/>
      </dsp:nvSpPr>
      <dsp:spPr>
        <a:xfrm>
          <a:off x="6250445" y="1510594"/>
          <a:ext cx="948332" cy="12971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ФСБУ 28</a:t>
          </a:r>
          <a:endParaRPr lang="ru-RU" sz="1700" kern="1200"/>
        </a:p>
      </dsp:txBody>
      <dsp:txXfrm>
        <a:off x="6278221" y="1538370"/>
        <a:ext cx="892780" cy="1241646"/>
      </dsp:txXfrm>
    </dsp:sp>
    <dsp:sp modelId="{D9F6B79D-5834-4E02-A2FA-D4CE732E694E}">
      <dsp:nvSpPr>
        <dsp:cNvPr id="0" name=""/>
        <dsp:cNvSpPr/>
      </dsp:nvSpPr>
      <dsp:spPr>
        <a:xfrm>
          <a:off x="7278438" y="1510594"/>
          <a:ext cx="948332" cy="12971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ФСБУ 4</a:t>
          </a:r>
          <a:endParaRPr lang="ru-RU" sz="1700" kern="1200"/>
        </a:p>
      </dsp:txBody>
      <dsp:txXfrm>
        <a:off x="7306214" y="1538370"/>
        <a:ext cx="892780" cy="1241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FE02-1DB0-43FD-A004-EDE10368D1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C70E0-1DEC-44BF-9FC9-B7BECAE5F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2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9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3600399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13166" y="102989"/>
            <a:ext cx="8229600" cy="342701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 ЗАГОЛОВКА </a:t>
            </a:r>
          </a:p>
        </p:txBody>
      </p:sp>
    </p:spTree>
    <p:extLst>
      <p:ext uri="{BB962C8B-B14F-4D97-AF65-F5344CB8AC3E}">
        <p14:creationId xmlns:p14="http://schemas.microsoft.com/office/powerpoint/2010/main" val="14809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13166" y="102989"/>
            <a:ext cx="8229600" cy="342701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 ЗАГОЛОВКА </a:t>
            </a:r>
          </a:p>
        </p:txBody>
      </p:sp>
    </p:spTree>
    <p:extLst>
      <p:ext uri="{BB962C8B-B14F-4D97-AF65-F5344CB8AC3E}">
        <p14:creationId xmlns:p14="http://schemas.microsoft.com/office/powerpoint/2010/main" val="180831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771551"/>
            <a:ext cx="4038600" cy="36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771550"/>
            <a:ext cx="4038600" cy="36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13166" y="102989"/>
            <a:ext cx="8229600" cy="342701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 ЗАГОЛОВКА </a:t>
            </a:r>
          </a:p>
        </p:txBody>
      </p:sp>
    </p:spTree>
    <p:extLst>
      <p:ext uri="{BB962C8B-B14F-4D97-AF65-F5344CB8AC3E}">
        <p14:creationId xmlns:p14="http://schemas.microsoft.com/office/powerpoint/2010/main" val="15150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291830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16668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54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99542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203598"/>
            <a:ext cx="4040188" cy="3168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699542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203598"/>
            <a:ext cx="4041775" cy="3168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13166" y="102989"/>
            <a:ext cx="8229600" cy="342701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 ЗАГОЛОВКА </a:t>
            </a:r>
          </a:p>
        </p:txBody>
      </p:sp>
    </p:spTree>
    <p:extLst>
      <p:ext uri="{BB962C8B-B14F-4D97-AF65-F5344CB8AC3E}">
        <p14:creationId xmlns:p14="http://schemas.microsoft.com/office/powerpoint/2010/main" val="253857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27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2AC8D-BCEC-4E34-9F50-CD89525C109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009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" y="4141479"/>
            <a:ext cx="8675498" cy="10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2" r:id="rId4"/>
    <p:sldLayoutId id="2147483651" r:id="rId5"/>
    <p:sldLayoutId id="2147483653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FA6CCB-231A-4666-A168-DD1E03EB6545}"/>
              </a:ext>
            </a:extLst>
          </p:cNvPr>
          <p:cNvSpPr txBox="1">
            <a:spLocks/>
          </p:cNvSpPr>
          <p:nvPr/>
        </p:nvSpPr>
        <p:spPr>
          <a:xfrm>
            <a:off x="1011209" y="1635646"/>
            <a:ext cx="7414592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>
                <a:solidFill>
                  <a:srgbClr val="FFC000"/>
                </a:solidFill>
              </a:rPr>
              <a:t>Концептуальная модель системы бухгалтерского учета и аудита в РФ. </a:t>
            </a:r>
            <a:r>
              <a:rPr lang="ru-RU" sz="3600" b="1" dirty="0" smtClean="0">
                <a:solidFill>
                  <a:srgbClr val="FFC000"/>
                </a:solidFill>
              </a:rPr>
              <a:t>Система </a:t>
            </a:r>
            <a:r>
              <a:rPr lang="ru-RU" sz="3600" b="1" dirty="0">
                <a:solidFill>
                  <a:srgbClr val="FFC000"/>
                </a:solidFill>
              </a:rPr>
              <a:t>стандартов отчетности и стандартов аудита и ее развитие</a:t>
            </a:r>
            <a:endParaRPr lang="ru-RU" sz="3600" b="1" i="1" dirty="0">
              <a:solidFill>
                <a:srgbClr val="FBBA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773F363-0CA6-457F-9681-3C95CD850D16}"/>
              </a:ext>
            </a:extLst>
          </p:cNvPr>
          <p:cNvSpPr txBox="1">
            <a:spLocks/>
          </p:cNvSpPr>
          <p:nvPr/>
        </p:nvSpPr>
        <p:spPr>
          <a:xfrm>
            <a:off x="1024043" y="2738165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chemeClr val="bg1"/>
                </a:solidFill>
              </a:rPr>
              <a:t>Ирина Милюкова, </a:t>
            </a:r>
            <a:r>
              <a:rPr lang="ru-RU" sz="2000" b="1" dirty="0" smtClean="0">
                <a:solidFill>
                  <a:schemeClr val="bg1"/>
                </a:solidFill>
              </a:rPr>
              <a:t>председатель КСМУО СРО ААС, </a:t>
            </a:r>
            <a:r>
              <a:rPr lang="ru-RU" sz="2000" b="1" dirty="0">
                <a:solidFill>
                  <a:schemeClr val="bg1"/>
                </a:solidFill>
              </a:rPr>
              <a:t>заместитель председателя </a:t>
            </a:r>
            <a:r>
              <a:rPr lang="ru-RU" sz="2000" b="1" dirty="0" smtClean="0">
                <a:solidFill>
                  <a:schemeClr val="bg1"/>
                </a:solidFill>
              </a:rPr>
              <a:t>КСМАД,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партнер </a:t>
            </a:r>
            <a:r>
              <a:rPr lang="ru-RU" sz="2000" b="1" dirty="0">
                <a:solidFill>
                  <a:schemeClr val="bg1"/>
                </a:solidFill>
              </a:rPr>
              <a:t>АО «Универс-Аудит»</a:t>
            </a:r>
          </a:p>
          <a:p>
            <a:pPr marL="0" indent="0">
              <a:buNone/>
            </a:pP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01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206240"/>
              </p:ext>
            </p:extLst>
          </p:nvPr>
        </p:nvGraphicFramePr>
        <p:xfrm>
          <a:off x="457200" y="771551"/>
          <a:ext cx="822960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Новые ФСБУ – революция завершена?</a:t>
            </a:r>
            <a:endParaRPr lang="ru-RU" sz="2000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10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3651870"/>
            <a:ext cx="5184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Новые ФСБУ : </a:t>
            </a:r>
            <a:r>
              <a:rPr lang="ru-RU" dirty="0" smtClean="0"/>
              <a:t>	Доходы</a:t>
            </a:r>
            <a:endParaRPr lang="ru-RU" dirty="0"/>
          </a:p>
          <a:p>
            <a:r>
              <a:rPr lang="ru-RU" dirty="0" smtClean="0"/>
              <a:t>		Некоммерческая </a:t>
            </a:r>
            <a:r>
              <a:rPr lang="ru-RU" dirty="0"/>
              <a:t>деятельность</a:t>
            </a:r>
          </a:p>
          <a:p>
            <a:r>
              <a:rPr lang="ru-RU" dirty="0" smtClean="0"/>
              <a:t>		Финансовые </a:t>
            </a:r>
            <a:r>
              <a:rPr lang="ru-RU" dirty="0"/>
              <a:t>инструменты</a:t>
            </a:r>
          </a:p>
        </p:txBody>
      </p:sp>
    </p:spTree>
    <p:extLst>
      <p:ext uri="{BB962C8B-B14F-4D97-AF65-F5344CB8AC3E}">
        <p14:creationId xmlns:p14="http://schemas.microsoft.com/office/powerpoint/2010/main" val="1819736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создание и внедрение таксономии финансовой </a:t>
            </a:r>
            <a:r>
              <a:rPr lang="ru-RU" dirty="0" smtClean="0"/>
              <a:t>отчетности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разработка </a:t>
            </a:r>
            <a:r>
              <a:rPr lang="ru-RU" dirty="0"/>
              <a:t>механизма надзора за качеством этой отчетности (помимо аудита</a:t>
            </a:r>
            <a:r>
              <a:rPr lang="ru-RU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оставление </a:t>
            </a:r>
            <a:r>
              <a:rPr lang="ru-RU" dirty="0"/>
              <a:t>промежуточной бухгалтерской </a:t>
            </a:r>
            <a:r>
              <a:rPr lang="ru-RU" dirty="0" smtClean="0"/>
              <a:t>отчетности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повышение </a:t>
            </a:r>
            <a:r>
              <a:rPr lang="ru-RU" dirty="0"/>
              <a:t>ответственности руководителей и главных бухгалтеров организаций за достоверность бухгалтерского учета и </a:t>
            </a:r>
            <a:r>
              <a:rPr lang="ru-RU" dirty="0" smtClean="0"/>
              <a:t>отчетности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введение </a:t>
            </a:r>
            <a:r>
              <a:rPr lang="ru-RU" dirty="0"/>
              <a:t>запрета на подписание бухгалтерской отчетности организации лицом, не являющимся </a:t>
            </a:r>
            <a:r>
              <a:rPr lang="ru-RU" dirty="0" smtClean="0"/>
              <a:t>ее руководителем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определение </a:t>
            </a:r>
            <a:r>
              <a:rPr lang="ru-RU" dirty="0"/>
              <a:t>круга лиц, признаваемых ответственными за корпоративное управление в организации, и их роли в повышении качества бухгалтерской </a:t>
            </a:r>
            <a:r>
              <a:rPr lang="ru-RU" dirty="0" smtClean="0"/>
              <a:t>отчетности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11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</a:t>
            </a:r>
            <a:r>
              <a:rPr lang="ru-RU" dirty="0"/>
              <a:t>развития системы бухгалтерского учета и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377127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078431"/>
              </p:ext>
            </p:extLst>
          </p:nvPr>
        </p:nvGraphicFramePr>
        <p:xfrm>
          <a:off x="35496" y="555526"/>
          <a:ext cx="907300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июль 2024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2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Встречи с регулятором: предполагаемые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04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555526"/>
            <a:ext cx="9073008" cy="3816423"/>
          </a:xfrm>
        </p:spPr>
        <p:txBody>
          <a:bodyPr>
            <a:noAutofit/>
          </a:bodyPr>
          <a:lstStyle/>
          <a:p>
            <a:pPr marL="360000" lvl="0" indent="-355600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ru-RU" sz="1800" dirty="0"/>
              <a:t>Развитие системы стандартов бухгалтерского учета и финансовой отчетности в качестве основного инструмента регулирования</a:t>
            </a:r>
          </a:p>
          <a:p>
            <a:pPr marL="360000" lvl="0" indent="-355600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ru-RU" sz="1800" dirty="0"/>
              <a:t>Расширение функционала </a:t>
            </a:r>
            <a:r>
              <a:rPr lang="ru-RU" sz="1800" dirty="0" smtClean="0"/>
              <a:t>ГИРБО как </a:t>
            </a:r>
            <a:r>
              <a:rPr lang="ru-RU" sz="1800" dirty="0"/>
              <a:t>способа реализации информационных потребностей пользователей</a:t>
            </a:r>
          </a:p>
          <a:p>
            <a:pPr marL="360000" lvl="0" indent="-355600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ru-RU" sz="1800" dirty="0"/>
              <a:t>Введение системы контроля качества </a:t>
            </a:r>
            <a:r>
              <a:rPr lang="ru-RU" sz="1800" dirty="0" smtClean="0"/>
              <a:t>БФО (помимо </a:t>
            </a:r>
            <a:r>
              <a:rPr lang="ru-RU" sz="1800" dirty="0"/>
              <a:t>аудита)</a:t>
            </a:r>
          </a:p>
          <a:p>
            <a:pPr marL="360000" lvl="0" indent="-355600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ru-RU" sz="1800" dirty="0"/>
              <a:t>Совершенствование экономической модели деятельности аудиторских организаций, включая стимулирование расширения круга услуг, оказываемых </a:t>
            </a:r>
            <a:r>
              <a:rPr lang="ru-RU" sz="1800" dirty="0" smtClean="0"/>
              <a:t>ауд. </a:t>
            </a:r>
            <a:r>
              <a:rPr lang="ru-RU" sz="1800" dirty="0"/>
              <a:t>организациями</a:t>
            </a:r>
          </a:p>
          <a:p>
            <a:pPr marL="360000" lvl="0" indent="-355600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ru-RU" sz="1800" dirty="0"/>
              <a:t>Совершенствование контроля (надзора) за аудиторской деятельностью</a:t>
            </a:r>
          </a:p>
          <a:p>
            <a:pPr marL="360000" lvl="0" indent="-355600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ru-RU" sz="1800" dirty="0" err="1"/>
              <a:t>Цифровизация</a:t>
            </a:r>
            <a:r>
              <a:rPr lang="ru-RU" sz="1800" dirty="0"/>
              <a:t> бухгалтерского учета и аудита</a:t>
            </a:r>
          </a:p>
          <a:p>
            <a:pPr marL="360000" lvl="0" indent="-355600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ru-RU" sz="1800" dirty="0"/>
              <a:t>Повышение компетенций и статуса бухгалтерского и аудиторского персонала</a:t>
            </a:r>
          </a:p>
          <a:p>
            <a:pPr marL="360000" lvl="0" indent="-355600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ru-RU" sz="1800" dirty="0"/>
              <a:t>Тематика финансовой отчетности и аудита как составляющая повышения финансовой </a:t>
            </a:r>
            <a:r>
              <a:rPr lang="ru-RU" sz="1800" dirty="0" smtClean="0"/>
              <a:t>грамотности</a:t>
            </a:r>
            <a:endParaRPr lang="ru-RU" sz="18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июль 2024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3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Встречи с регулятором: </a:t>
            </a:r>
            <a:r>
              <a:rPr lang="ru-RU" dirty="0"/>
              <a:t>задачи </a:t>
            </a:r>
            <a:r>
              <a:rPr lang="ru-RU" dirty="0" smtClean="0"/>
              <a:t>развития АД и системы</a:t>
            </a:r>
            <a:r>
              <a:rPr lang="ru-RU" dirty="0"/>
              <a:t> БУ </a:t>
            </a:r>
          </a:p>
        </p:txBody>
      </p:sp>
    </p:spTree>
    <p:extLst>
      <p:ext uri="{BB962C8B-B14F-4D97-AF65-F5344CB8AC3E}">
        <p14:creationId xmlns:p14="http://schemas.microsoft.com/office/powerpoint/2010/main" val="81345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9208" y="2067694"/>
            <a:ext cx="8229600" cy="260506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Нет оснований </a:t>
            </a:r>
            <a:r>
              <a:rPr lang="ru-RU" dirty="0"/>
              <a:t>и необходимости в концептуальном пересмотре действующей в стране системы бухгалтерского учета и </a:t>
            </a:r>
            <a:r>
              <a:rPr lang="ru-RU" dirty="0" smtClean="0"/>
              <a:t>аудита</a:t>
            </a:r>
          </a:p>
          <a:p>
            <a:r>
              <a:rPr lang="ru-RU" dirty="0" smtClean="0"/>
              <a:t>Сложившаяся </a:t>
            </a:r>
            <a:r>
              <a:rPr lang="ru-RU" dirty="0"/>
              <a:t>система в целом обеспечивает представление необходимой информации о деятельности </a:t>
            </a:r>
            <a:r>
              <a:rPr lang="ru-RU" dirty="0" smtClean="0"/>
              <a:t>организация всем заинтересованным пользователям. </a:t>
            </a:r>
          </a:p>
          <a:p>
            <a:r>
              <a:rPr lang="ru-RU" dirty="0" smtClean="0"/>
              <a:t>Новый стратегический документ </a:t>
            </a:r>
            <a:r>
              <a:rPr lang="ru-RU" dirty="0"/>
              <a:t>должен быть </a:t>
            </a:r>
            <a:r>
              <a:rPr lang="ru-RU" dirty="0" smtClean="0"/>
              <a:t>нацелен на </a:t>
            </a:r>
            <a:r>
              <a:rPr lang="ru-RU" dirty="0"/>
              <a:t>дальнейшее</a:t>
            </a: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повышение </a:t>
            </a:r>
            <a:r>
              <a:rPr lang="ru-RU" b="1" dirty="0" smtClean="0">
                <a:solidFill>
                  <a:srgbClr val="FF0000"/>
                </a:solidFill>
              </a:rPr>
              <a:t>достоверности финансовой информации</a:t>
            </a:r>
            <a:r>
              <a:rPr lang="ru-RU" dirty="0" smtClean="0"/>
              <a:t>, необходимой пользователям, путем </a:t>
            </a:r>
            <a:r>
              <a:rPr lang="ru-RU" u="sng" dirty="0" smtClean="0"/>
              <a:t>«точечных» изменений </a:t>
            </a:r>
            <a:r>
              <a:rPr lang="ru-RU" dirty="0"/>
              <a:t>сложившейся системы и </a:t>
            </a:r>
            <a:r>
              <a:rPr lang="ru-RU" dirty="0" smtClean="0"/>
              <a:t>уточнением направления </a:t>
            </a:r>
            <a:r>
              <a:rPr lang="ru-RU" dirty="0"/>
              <a:t>ее развития.</a:t>
            </a:r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4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Развитие </a:t>
            </a:r>
            <a:r>
              <a:rPr lang="ru-RU" dirty="0"/>
              <a:t>системы стандартов бухгалтерского </a:t>
            </a:r>
            <a:r>
              <a:rPr lang="ru-RU" dirty="0" smtClean="0"/>
              <a:t>учета и </a:t>
            </a:r>
            <a:r>
              <a:rPr lang="ru-RU" dirty="0"/>
              <a:t>стандартов </a:t>
            </a:r>
            <a:r>
              <a:rPr lang="ru-RU" dirty="0" smtClean="0"/>
              <a:t>аудита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627534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Действующая система </a:t>
            </a:r>
            <a:r>
              <a:rPr lang="ru-RU" b="1" dirty="0"/>
              <a:t>стандартов бухгалтерского учета и стандартов </a:t>
            </a:r>
            <a:r>
              <a:rPr lang="ru-RU" b="1" dirty="0" smtClean="0"/>
              <a:t>аудита </a:t>
            </a:r>
            <a:r>
              <a:rPr lang="ru-RU" dirty="0" smtClean="0"/>
              <a:t>– это </a:t>
            </a:r>
            <a:r>
              <a:rPr lang="ru-RU" b="1" dirty="0" smtClean="0"/>
              <a:t>неразрывная</a:t>
            </a:r>
            <a:r>
              <a:rPr lang="ru-RU" dirty="0" smtClean="0"/>
              <a:t> цепочка </a:t>
            </a:r>
            <a:r>
              <a:rPr lang="ru-RU" dirty="0"/>
              <a:t>подготовки и предоставления </a:t>
            </a:r>
            <a:r>
              <a:rPr lang="ru-RU" b="1" dirty="0"/>
              <a:t>полезной</a:t>
            </a:r>
            <a:r>
              <a:rPr lang="ru-RU" dirty="0"/>
              <a:t> информации о деятельности </a:t>
            </a:r>
            <a:r>
              <a:rPr lang="ru-RU" dirty="0" smtClean="0"/>
              <a:t>организаций </a:t>
            </a:r>
            <a:r>
              <a:rPr lang="ru-RU" b="1" dirty="0" smtClean="0"/>
              <a:t>широкому </a:t>
            </a:r>
            <a:r>
              <a:rPr lang="ru-RU" b="1" dirty="0"/>
              <a:t>кругу заинтересованных </a:t>
            </a:r>
            <a:r>
              <a:rPr lang="ru-RU" dirty="0"/>
              <a:t>внутренних и внешних </a:t>
            </a:r>
            <a:r>
              <a:rPr lang="ru-RU" b="1" dirty="0" smtClean="0"/>
              <a:t>пользователей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2099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145499"/>
              </p:ext>
            </p:extLst>
          </p:nvPr>
        </p:nvGraphicFramePr>
        <p:xfrm>
          <a:off x="467544" y="627535"/>
          <a:ext cx="849694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5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Документы в области регулирования бухгалтерского </a:t>
            </a:r>
            <a:r>
              <a:rPr lang="ru-RU" dirty="0" smtClean="0"/>
              <a:t>учета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35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Закон «О бухгалтерском учете»:</a:t>
            </a:r>
          </a:p>
          <a:p>
            <a:pPr marL="0" indent="0">
              <a:buNone/>
            </a:pPr>
            <a:r>
              <a:rPr lang="ru-RU" b="1" dirty="0" smtClean="0"/>
              <a:t>Международный </a:t>
            </a:r>
            <a:r>
              <a:rPr lang="ru-RU" b="1" dirty="0"/>
              <a:t>стандарт </a:t>
            </a:r>
            <a:r>
              <a:rPr lang="ru-RU" dirty="0"/>
              <a:t>- стандарт бухгалтерского учета, применение которого является обычаем в международном деловом обороте независимо от конкретного наименования такого стандарта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Принцип применения </a:t>
            </a:r>
            <a:r>
              <a:rPr lang="ru-RU" b="1" dirty="0" smtClean="0">
                <a:solidFill>
                  <a:srgbClr val="FF0000"/>
                </a:solidFill>
              </a:rPr>
              <a:t>международных </a:t>
            </a:r>
            <a:r>
              <a:rPr lang="en-US" b="1" dirty="0" smtClean="0">
                <a:solidFill>
                  <a:srgbClr val="FF0000"/>
                </a:solidFill>
              </a:rPr>
              <a:t>[</a:t>
            </a:r>
            <a:r>
              <a:rPr lang="ru-RU" b="1" dirty="0" smtClean="0">
                <a:solidFill>
                  <a:srgbClr val="FF0000"/>
                </a:solidFill>
              </a:rPr>
              <a:t>общепризнанных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стандартов как основы разработки федеральных и отраслевых стандартов</a:t>
            </a:r>
          </a:p>
          <a:p>
            <a:r>
              <a:rPr lang="ru-RU" dirty="0" smtClean="0"/>
              <a:t>ФСБУ </a:t>
            </a:r>
            <a:r>
              <a:rPr lang="ru-RU" dirty="0"/>
              <a:t>на основе МСФО</a:t>
            </a:r>
          </a:p>
          <a:p>
            <a:pPr lvl="1"/>
            <a:r>
              <a:rPr lang="ru-RU" dirty="0"/>
              <a:t>Национальные особенности</a:t>
            </a:r>
          </a:p>
          <a:p>
            <a:pPr lvl="1"/>
            <a:r>
              <a:rPr lang="ru-RU" dirty="0"/>
              <a:t>Неурегулированные моменты – </a:t>
            </a:r>
            <a:r>
              <a:rPr lang="ru-RU" dirty="0" smtClean="0"/>
              <a:t>см. </a:t>
            </a:r>
            <a:r>
              <a:rPr lang="ru-RU" dirty="0"/>
              <a:t>МСФО</a:t>
            </a:r>
          </a:p>
          <a:p>
            <a:pPr lvl="1"/>
            <a:r>
              <a:rPr lang="ru-RU" dirty="0"/>
              <a:t>Если организация составляет </a:t>
            </a:r>
            <a:r>
              <a:rPr lang="ru-RU" dirty="0" smtClean="0"/>
              <a:t>отчетность по МСФО </a:t>
            </a:r>
            <a:r>
              <a:rPr lang="ru-RU" dirty="0"/>
              <a:t>– можно по </a:t>
            </a:r>
            <a:r>
              <a:rPr lang="ru-RU" dirty="0" smtClean="0"/>
              <a:t>МСФО</a:t>
            </a:r>
          </a:p>
          <a:p>
            <a:r>
              <a:rPr lang="ru-RU" dirty="0" smtClean="0"/>
              <a:t>ФСБУ государственных финансов (СГС) ↔ </a:t>
            </a:r>
            <a:r>
              <a:rPr lang="en-US" dirty="0" smtClean="0"/>
              <a:t>International </a:t>
            </a:r>
            <a:r>
              <a:rPr lang="en-US" dirty="0"/>
              <a:t>Public Sector Accounting </a:t>
            </a:r>
            <a:r>
              <a:rPr lang="en-US" dirty="0" smtClean="0"/>
              <a:t>Standard (IPSAS)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6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Система стандартов отчетности и стандартов аудита</a:t>
            </a:r>
          </a:p>
        </p:txBody>
      </p:sp>
    </p:spTree>
    <p:extLst>
      <p:ext uri="{BB962C8B-B14F-4D97-AF65-F5344CB8AC3E}">
        <p14:creationId xmlns:p14="http://schemas.microsoft.com/office/powerpoint/2010/main" val="167237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effectLst/>
              </a:rPr>
              <a:t>МСФО </a:t>
            </a:r>
            <a:r>
              <a:rPr lang="ru-RU" sz="1600" dirty="0">
                <a:effectLst/>
              </a:rPr>
              <a:t>– стандарты </a:t>
            </a:r>
            <a:r>
              <a:rPr lang="ru-RU" sz="1600" dirty="0" smtClean="0">
                <a:effectLst/>
              </a:rPr>
              <a:t>учета (отчетности) </a:t>
            </a:r>
            <a:r>
              <a:rPr lang="ru-RU" sz="1600" dirty="0">
                <a:effectLst/>
              </a:rPr>
              <a:t>и стандарты устойчивого развития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декабрь </a:t>
            </a:r>
            <a:r>
              <a:rPr lang="ru-RU" dirty="0"/>
              <a:t>2023 </a:t>
            </a:r>
            <a:r>
              <a:rPr lang="ru-RU" dirty="0" smtClean="0"/>
              <a:t>года </a:t>
            </a:r>
          </a:p>
          <a:p>
            <a:r>
              <a:rPr lang="ru-RU" dirty="0" smtClean="0"/>
              <a:t>Совет </a:t>
            </a:r>
            <a:r>
              <a:rPr lang="ru-RU" dirty="0"/>
              <a:t>по международным стандартам аудита и заданий, обеспечивающих уверенность </a:t>
            </a:r>
            <a:r>
              <a:rPr lang="en-US" dirty="0"/>
              <a:t>(IAASB) </a:t>
            </a:r>
            <a:endParaRPr lang="ru-RU" dirty="0" smtClean="0"/>
          </a:p>
          <a:p>
            <a:r>
              <a:rPr lang="ru-RU" dirty="0" smtClean="0"/>
              <a:t>Разъяснения </a:t>
            </a:r>
            <a:r>
              <a:rPr lang="ru-RU" dirty="0"/>
              <a:t>в отношении последних обновлений руководства по использованию терминов и торговых марок, относящимся к стандартам, выпущенным Советом по международным стандартам финансовой отчетности (IASB) </a:t>
            </a:r>
            <a:endParaRPr lang="ru-RU" dirty="0" smtClean="0"/>
          </a:p>
          <a:p>
            <a:pPr lvl="1"/>
            <a:r>
              <a:rPr lang="en-GB" dirty="0" smtClean="0"/>
              <a:t>Implications </a:t>
            </a:r>
            <a:r>
              <a:rPr lang="en-GB" dirty="0"/>
              <a:t>for IAASB Standards of the IFRS Foundation’s Recent Updates to Its </a:t>
            </a:r>
            <a:r>
              <a:rPr lang="en-GB" b="1" dirty="0"/>
              <a:t>Trademark Guidelines Relating to Standards Issued by the IASB 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8F6E-A6FC-4F63-ABBE-DF307F037A68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108755"/>
              </p:ext>
            </p:extLst>
          </p:nvPr>
        </p:nvGraphicFramePr>
        <p:xfrm>
          <a:off x="5220072" y="1563638"/>
          <a:ext cx="370790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04248" y="3651870"/>
            <a:ext cx="1634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IFRS </a:t>
            </a:r>
            <a:r>
              <a:rPr lang="en-US" dirty="0" smtClean="0"/>
              <a:t>S1</a:t>
            </a:r>
            <a:r>
              <a:rPr lang="ru-RU" dirty="0" smtClean="0"/>
              <a:t>;</a:t>
            </a:r>
            <a:r>
              <a:rPr lang="en-US" dirty="0" smtClean="0"/>
              <a:t> IFRS </a:t>
            </a:r>
            <a:r>
              <a:rPr lang="en-US" dirty="0"/>
              <a:t>S2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12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95536" y="555526"/>
            <a:ext cx="3240360" cy="208823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МСА, </a:t>
            </a:r>
            <a:r>
              <a:rPr lang="ru-RU" sz="2400" dirty="0">
                <a:solidFill>
                  <a:srgbClr val="00B050"/>
                </a:solidFill>
              </a:rPr>
              <a:t>включая</a:t>
            </a:r>
            <a:endParaRPr lang="ru-RU" dirty="0">
              <a:solidFill>
                <a:srgbClr val="00B050"/>
              </a:solidFill>
            </a:endParaRP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ru-RU" sz="2200" b="1" dirty="0">
                <a:solidFill>
                  <a:srgbClr val="00B050"/>
                </a:solidFill>
              </a:rPr>
              <a:t>МСК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ru-RU" sz="2200" b="1" dirty="0">
                <a:solidFill>
                  <a:srgbClr val="00B050"/>
                </a:solidFill>
              </a:rPr>
              <a:t>МСОП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ru-RU" sz="2200" b="1" dirty="0">
                <a:solidFill>
                  <a:srgbClr val="00B050"/>
                </a:solidFill>
              </a:rPr>
              <a:t>МСЗОУ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ru-RU" sz="2200" b="1" dirty="0">
                <a:solidFill>
                  <a:srgbClr val="00B050"/>
                </a:solidFill>
              </a:rPr>
              <a:t>МССУ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779912" y="699542"/>
            <a:ext cx="5256584" cy="2016224"/>
          </a:xfrm>
        </p:spPr>
        <p:txBody>
          <a:bodyPr>
            <a:noAutofit/>
          </a:bodyPr>
          <a:lstStyle/>
          <a:p>
            <a:pPr marL="82296" indent="0">
              <a:buNone/>
              <a:defRPr/>
            </a:pPr>
            <a:r>
              <a:rPr lang="ru-RU" sz="2000" i="1" dirty="0">
                <a:solidFill>
                  <a:srgbClr val="FF0000"/>
                </a:solidFill>
              </a:rPr>
              <a:t>до 2017 года:</a:t>
            </a:r>
          </a:p>
          <a:p>
            <a:pPr marL="539496" indent="-457200">
              <a:defRPr/>
            </a:pPr>
            <a:r>
              <a:rPr lang="ru-RU" sz="2000" i="1" dirty="0">
                <a:solidFill>
                  <a:srgbClr val="FF0000"/>
                </a:solidFill>
              </a:rPr>
              <a:t>Федеральные правила (стандарты) аудиторской деятельности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ru-RU" sz="1800" i="1" dirty="0">
                <a:solidFill>
                  <a:srgbClr val="FF0000"/>
                </a:solidFill>
              </a:rPr>
              <a:t>34 ПСАД (2002-2008)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ru-RU" sz="1800" i="1" dirty="0">
                <a:solidFill>
                  <a:srgbClr val="FF0000"/>
                </a:solidFill>
              </a:rPr>
              <a:t>9 ФСАД (2010-2011</a:t>
            </a:r>
            <a:r>
              <a:rPr lang="ru-RU" sz="1800" i="1" dirty="0" smtClean="0">
                <a:solidFill>
                  <a:srgbClr val="FF0000"/>
                </a:solidFill>
              </a:rPr>
              <a:t>)</a:t>
            </a:r>
            <a:endParaRPr lang="ru-RU" sz="1800" i="1" dirty="0">
              <a:solidFill>
                <a:srgbClr val="FF000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8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Система стандартов </a:t>
            </a:r>
            <a:r>
              <a:rPr lang="ru-RU" dirty="0" smtClean="0"/>
              <a:t>аудита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763673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ru-RU" dirty="0"/>
              <a:t>Кодекс профессиональной этики </a:t>
            </a:r>
            <a:r>
              <a:rPr lang="ru-RU" dirty="0" smtClean="0"/>
              <a:t>аудиторов</a:t>
            </a:r>
            <a:endParaRPr lang="ru-RU" dirty="0"/>
          </a:p>
          <a:p>
            <a:pPr marL="365760" indent="-283464">
              <a:buFont typeface="Wingdings 2"/>
              <a:buChar char=""/>
              <a:defRPr/>
            </a:pPr>
            <a:r>
              <a:rPr lang="ru-RU" dirty="0"/>
              <a:t>Правила независимости аудиторов и аудиторских организаций</a:t>
            </a:r>
          </a:p>
          <a:p>
            <a:pPr marL="825246" lvl="1" indent="-285750">
              <a:buFontTx/>
              <a:buChar char="-"/>
              <a:defRPr/>
            </a:pPr>
            <a:r>
              <a:rPr lang="ru-RU" dirty="0" smtClean="0"/>
              <a:t>на основе Международного кодекса </a:t>
            </a:r>
            <a:r>
              <a:rPr lang="ru-RU" dirty="0"/>
              <a:t>этики профессиональных бухгалтеров (включая международные стандарты независимости</a:t>
            </a:r>
            <a:r>
              <a:rPr lang="ru-RU" dirty="0" smtClean="0"/>
              <a:t>)</a:t>
            </a:r>
          </a:p>
          <a:p>
            <a:pPr marL="825246" lvl="1" indent="-285750">
              <a:buFontTx/>
              <a:buChar char="-"/>
              <a:defRPr/>
            </a:pPr>
            <a:r>
              <a:rPr lang="ru-RU" i="1" u="sng" dirty="0" smtClean="0"/>
              <a:t>за исключением части 2 «</a:t>
            </a:r>
            <a:r>
              <a:rPr lang="en-US" i="1" u="sng" dirty="0" smtClean="0"/>
              <a:t>Professional accountants in business</a:t>
            </a:r>
            <a:r>
              <a:rPr lang="ru-RU" i="1" u="sng" dirty="0" smtClean="0"/>
              <a:t>»</a:t>
            </a:r>
            <a:r>
              <a:rPr lang="en-US" i="1" u="sng" dirty="0" smtClean="0"/>
              <a:t> </a:t>
            </a:r>
            <a:r>
              <a:rPr lang="ru-RU" i="1" u="sng" dirty="0" smtClean="0"/>
              <a:t>(разделы 200-270)</a:t>
            </a: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val="3186170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92" y="555526"/>
            <a:ext cx="7751563" cy="4285283"/>
          </a:xfr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июль 2024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Концептуальная модель системы бухгалтерского учета и аудита в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AC8D-BCEC-4E34-9F50-CD89525C1097}" type="slidenum">
              <a:rPr lang="ru-RU" smtClean="0"/>
              <a:t>9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Международного кодекса этики профессиональных бухгалтеров (включая международные стандарты независимости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088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892</Words>
  <Application>Microsoft Office PowerPoint</Application>
  <PresentationFormat>Экран (16:9)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Встречи с регулятором: предполагаемые результаты</vt:lpstr>
      <vt:lpstr>Встречи с регулятором: задачи развития АД и системы БУ </vt:lpstr>
      <vt:lpstr>Развитие системы стандартов бухгалтерского учета и стандартов аудита</vt:lpstr>
      <vt:lpstr>Документы в области регулирования бухгалтерского учета</vt:lpstr>
      <vt:lpstr>Система стандартов отчетности и стандартов аудита</vt:lpstr>
      <vt:lpstr>МСФО – стандарты учета (отчетности) и стандарты устойчивого развития</vt:lpstr>
      <vt:lpstr>Система стандартов аудита</vt:lpstr>
      <vt:lpstr>Структура Международного кодекса этики профессиональных бухгалтеров (включая международные стандарты независимости)</vt:lpstr>
      <vt:lpstr>Новые ФСБУ – революция завершена?</vt:lpstr>
      <vt:lpstr>Направления развития системы бухгалтерского учета и отчетности</vt:lpstr>
    </vt:vector>
  </TitlesOfParts>
  <Company>УниверсАудит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Uvarenkov Dmitry</dc:creator>
  <cp:lastModifiedBy>Milukova Irina</cp:lastModifiedBy>
  <cp:revision>55</cp:revision>
  <dcterms:created xsi:type="dcterms:W3CDTF">2022-04-18T12:54:00Z</dcterms:created>
  <dcterms:modified xsi:type="dcterms:W3CDTF">2024-07-10T17:37:55Z</dcterms:modified>
</cp:coreProperties>
</file>